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9" r:id="rId14"/>
    <p:sldId id="270" r:id="rId15"/>
    <p:sldId id="271" r:id="rId16"/>
    <p:sldId id="258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4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FB94-66C5-4A54-AC3E-AD374E8215A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94E-03A2-479A-8C27-5EC5809B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05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FB94-66C5-4A54-AC3E-AD374E8215A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94E-03A2-479A-8C27-5EC5809B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2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FB94-66C5-4A54-AC3E-AD374E8215A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94E-03A2-479A-8C27-5EC5809B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3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FB94-66C5-4A54-AC3E-AD374E8215A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94E-03A2-479A-8C27-5EC5809B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1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FB94-66C5-4A54-AC3E-AD374E8215A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94E-03A2-479A-8C27-5EC5809B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8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FB94-66C5-4A54-AC3E-AD374E8215A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94E-03A2-479A-8C27-5EC5809B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FB94-66C5-4A54-AC3E-AD374E8215A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94E-03A2-479A-8C27-5EC5809B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92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FB94-66C5-4A54-AC3E-AD374E8215A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94E-03A2-479A-8C27-5EC5809B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7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FB94-66C5-4A54-AC3E-AD374E8215A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94E-03A2-479A-8C27-5EC5809B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FB94-66C5-4A54-AC3E-AD374E8215A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94E-03A2-479A-8C27-5EC5809B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9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FB94-66C5-4A54-AC3E-AD374E8215A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94E-03A2-479A-8C27-5EC5809B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3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DFB94-66C5-4A54-AC3E-AD374E8215A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C894E-03A2-479A-8C27-5EC5809B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7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/>
          <a:lstStyle/>
          <a:p>
            <a:pPr algn="ctr"/>
            <a:r>
              <a:rPr lang="kk-KZ" dirty="0" smtClean="0"/>
              <a:t>Биомедицинадағы заманауи материалдар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969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98739" y="33325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Көбінесе</a:t>
            </a:r>
            <a:r>
              <a:rPr lang="ru-RU" dirty="0" smtClean="0"/>
              <a:t> </a:t>
            </a:r>
            <a:r>
              <a:rPr lang="ru-RU" dirty="0" err="1" smtClean="0"/>
              <a:t>металлды</a:t>
            </a:r>
            <a:r>
              <a:rPr lang="ru-RU" dirty="0" smtClean="0"/>
              <a:t> </a:t>
            </a:r>
            <a:r>
              <a:rPr lang="ru-RU" dirty="0" err="1" smtClean="0"/>
              <a:t>материалдар</a:t>
            </a:r>
            <a:r>
              <a:rPr lang="ru-RU" dirty="0" smtClean="0"/>
              <a:t> </a:t>
            </a:r>
            <a:r>
              <a:rPr lang="ru-RU" dirty="0" err="1" smtClean="0"/>
              <a:t>механикалық</a:t>
            </a:r>
            <a:r>
              <a:rPr lang="ru-RU" dirty="0" smtClean="0"/>
              <a:t> </a:t>
            </a:r>
            <a:r>
              <a:rPr lang="ru-RU" dirty="0" err="1" smtClean="0"/>
              <a:t>беріктігіне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 smtClean="0"/>
              <a:t>ортопедияда</a:t>
            </a:r>
            <a:r>
              <a:rPr lang="ru-RU" dirty="0" smtClean="0"/>
              <a:t>, </a:t>
            </a:r>
            <a:r>
              <a:rPr lang="ru-RU" dirty="0" err="1" smtClean="0"/>
              <a:t>ортодонтияда</a:t>
            </a:r>
            <a:r>
              <a:rPr lang="ru-RU" dirty="0" smtClean="0"/>
              <a:t>, </a:t>
            </a:r>
            <a:r>
              <a:rPr lang="ru-RU" dirty="0" err="1" smtClean="0"/>
              <a:t>электрондық</a:t>
            </a:r>
            <a:r>
              <a:rPr lang="ru-RU" dirty="0" smtClean="0"/>
              <a:t> </a:t>
            </a:r>
            <a:r>
              <a:rPr lang="ru-RU" dirty="0" err="1" smtClean="0"/>
              <a:t>құрылғыда</a:t>
            </a:r>
            <a:r>
              <a:rPr lang="ru-RU" dirty="0" smtClean="0"/>
              <a:t> 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жасанды</a:t>
            </a:r>
            <a:r>
              <a:rPr lang="ru-RU" dirty="0" smtClean="0"/>
              <a:t> </a:t>
            </a:r>
            <a:r>
              <a:rPr lang="ru-RU" dirty="0" err="1" smtClean="0"/>
              <a:t>мүшелерде</a:t>
            </a:r>
            <a:r>
              <a:rPr lang="ru-RU" dirty="0" smtClean="0"/>
              <a:t> </a:t>
            </a:r>
            <a:r>
              <a:rPr lang="ru-RU" dirty="0" err="1" smtClean="0"/>
              <a:t>қолданылады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Медицинада</a:t>
            </a:r>
            <a:r>
              <a:rPr lang="ru-RU" dirty="0" smtClean="0"/>
              <a:t> </a:t>
            </a:r>
            <a:r>
              <a:rPr lang="ru-RU" dirty="0" err="1" smtClean="0"/>
              <a:t>материалдарды</a:t>
            </a:r>
            <a:r>
              <a:rPr lang="ru-RU" dirty="0" smtClean="0"/>
              <a:t> </a:t>
            </a:r>
            <a:r>
              <a:rPr lang="ru-RU" dirty="0" err="1" smtClean="0"/>
              <a:t>қолдану</a:t>
            </a:r>
            <a:r>
              <a:rPr lang="ru-RU" dirty="0" smtClean="0"/>
              <a:t> </a:t>
            </a:r>
            <a:r>
              <a:rPr lang="ru-RU" dirty="0" err="1" smtClean="0"/>
              <a:t>келесі</a:t>
            </a:r>
            <a:r>
              <a:rPr lang="ru-RU" dirty="0" smtClean="0"/>
              <a:t> </a:t>
            </a:r>
            <a:r>
              <a:rPr lang="ru-RU" dirty="0" err="1" smtClean="0"/>
              <a:t>сипаттама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жүреді</a:t>
            </a:r>
            <a:r>
              <a:rPr lang="ru-RU" dirty="0" smtClean="0"/>
              <a:t>: 1) </a:t>
            </a:r>
            <a:r>
              <a:rPr lang="ru-RU" dirty="0" err="1" smtClean="0"/>
              <a:t>биосәйкессіздік</a:t>
            </a:r>
            <a:r>
              <a:rPr lang="ru-RU" dirty="0" smtClean="0"/>
              <a:t>, 2) </a:t>
            </a:r>
            <a:r>
              <a:rPr lang="ru-RU" dirty="0" err="1" smtClean="0"/>
              <a:t>физикалық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механикалық</a:t>
            </a:r>
            <a:r>
              <a:rPr lang="ru-RU" dirty="0" smtClean="0"/>
              <a:t> </a:t>
            </a:r>
            <a:r>
              <a:rPr lang="ru-RU" dirty="0" err="1" smtClean="0"/>
              <a:t>қасиеттері</a:t>
            </a:r>
            <a:r>
              <a:rPr lang="ru-RU" dirty="0" smtClean="0"/>
              <a:t> 3) </a:t>
            </a:r>
            <a:r>
              <a:rPr lang="ru-RU" dirty="0" err="1" smtClean="0"/>
              <a:t>ұзақ</a:t>
            </a:r>
            <a:r>
              <a:rPr lang="ru-RU" dirty="0" smtClean="0"/>
              <a:t> </a:t>
            </a:r>
            <a:r>
              <a:rPr lang="ru-RU" dirty="0" err="1" smtClean="0"/>
              <a:t>қызмет</a:t>
            </a:r>
            <a:r>
              <a:rPr lang="ru-RU" dirty="0" smtClean="0"/>
              <a:t> </a:t>
            </a:r>
            <a:r>
              <a:rPr lang="ru-RU" dirty="0" err="1" smtClean="0"/>
              <a:t>мерзімі</a:t>
            </a:r>
            <a:r>
              <a:rPr lang="ru-RU" dirty="0" smtClean="0"/>
              <a:t>; 4) </a:t>
            </a:r>
            <a:r>
              <a:rPr lang="ru-RU" dirty="0" err="1" smtClean="0"/>
              <a:t>коррозияның</a:t>
            </a:r>
            <a:r>
              <a:rPr lang="ru-RU" dirty="0" smtClean="0"/>
              <a:t> </a:t>
            </a:r>
            <a:r>
              <a:rPr lang="ru-RU" dirty="0" err="1" smtClean="0"/>
              <a:t>күшті</a:t>
            </a:r>
            <a:r>
              <a:rPr lang="ru-RU" dirty="0" smtClean="0"/>
              <a:t> </a:t>
            </a:r>
            <a:r>
              <a:rPr lang="ru-RU" dirty="0" err="1" smtClean="0"/>
              <a:t>болмауы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Көптеген</a:t>
            </a:r>
            <a:r>
              <a:rPr lang="ru-RU" dirty="0" smtClean="0"/>
              <a:t> </a:t>
            </a:r>
            <a:r>
              <a:rPr lang="ru-RU" dirty="0" err="1" smtClean="0"/>
              <a:t>металдардың</a:t>
            </a:r>
            <a:r>
              <a:rPr lang="ru-RU" dirty="0" smtClean="0"/>
              <a:t> медицина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жағымсыз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қасиеті</a:t>
            </a:r>
            <a:r>
              <a:rPr lang="ru-RU" dirty="0" smtClean="0">
                <a:solidFill>
                  <a:srgbClr val="FF0000"/>
                </a:solidFill>
              </a:rPr>
              <a:t> коррозия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r>
              <a:rPr lang="ru-RU" dirty="0" smtClean="0"/>
              <a:t>. </a:t>
            </a:r>
            <a:r>
              <a:rPr lang="ru-RU" dirty="0" err="1" smtClean="0"/>
              <a:t>Металдар</a:t>
            </a:r>
            <a:r>
              <a:rPr lang="ru-RU" dirty="0" smtClean="0"/>
              <a:t> </a:t>
            </a:r>
            <a:r>
              <a:rPr lang="ru-RU" dirty="0" err="1" smtClean="0"/>
              <a:t>коррозияға</a:t>
            </a:r>
            <a:r>
              <a:rPr lang="ru-RU" dirty="0" smtClean="0"/>
              <a:t> </a:t>
            </a:r>
            <a:r>
              <a:rPr lang="ru-RU" dirty="0" err="1" smtClean="0"/>
              <a:t>бейім</a:t>
            </a:r>
            <a:r>
              <a:rPr lang="ru-RU" dirty="0" smtClean="0"/>
              <a:t> (</a:t>
            </a:r>
            <a:r>
              <a:rPr lang="ru-RU" dirty="0" err="1" smtClean="0"/>
              <a:t>асыл</a:t>
            </a:r>
            <a:r>
              <a:rPr lang="ru-RU" dirty="0" smtClean="0"/>
              <a:t> </a:t>
            </a:r>
            <a:r>
              <a:rPr lang="ru-RU" dirty="0" err="1" smtClean="0"/>
              <a:t>металдарды</a:t>
            </a:r>
            <a:r>
              <a:rPr lang="ru-RU" dirty="0" smtClean="0"/>
              <a:t> </a:t>
            </a:r>
            <a:r>
              <a:rPr lang="ru-RU" dirty="0" err="1" smtClean="0"/>
              <a:t>қоспағанда</a:t>
            </a:r>
            <a:r>
              <a:rPr lang="ru-RU" dirty="0" smtClean="0"/>
              <a:t>). </a:t>
            </a:r>
            <a:r>
              <a:rPr lang="ru-RU" dirty="0" err="1" smtClean="0"/>
              <a:t>Агрессивті</a:t>
            </a:r>
            <a:r>
              <a:rPr lang="ru-RU" dirty="0" smtClean="0"/>
              <a:t> </a:t>
            </a:r>
            <a:r>
              <a:rPr lang="ru-RU" dirty="0" err="1" smtClean="0"/>
              <a:t>биологиялық</a:t>
            </a:r>
            <a:r>
              <a:rPr lang="ru-RU" dirty="0" smtClean="0"/>
              <a:t> </a:t>
            </a:r>
            <a:r>
              <a:rPr lang="ru-RU" dirty="0" err="1" smtClean="0"/>
              <a:t>сұйықтықтардың</a:t>
            </a:r>
            <a:r>
              <a:rPr lang="ru-RU" dirty="0" smtClean="0"/>
              <a:t> </a:t>
            </a:r>
            <a:r>
              <a:rPr lang="ru-RU" dirty="0" err="1" smtClean="0"/>
              <a:t>әсерінен</a:t>
            </a:r>
            <a:r>
              <a:rPr lang="ru-RU" dirty="0" smtClean="0"/>
              <a:t> </a:t>
            </a:r>
            <a:r>
              <a:rPr lang="ru-RU" dirty="0" err="1" smtClean="0"/>
              <a:t>имплантталған</a:t>
            </a:r>
            <a:r>
              <a:rPr lang="ru-RU" dirty="0" smtClean="0"/>
              <a:t> металл </a:t>
            </a:r>
            <a:r>
              <a:rPr lang="ru-RU" dirty="0" err="1" smtClean="0"/>
              <a:t>бұйымның</a:t>
            </a:r>
            <a:r>
              <a:rPr lang="ru-RU" dirty="0" smtClean="0"/>
              <a:t> </a:t>
            </a:r>
            <a:r>
              <a:rPr lang="ru-RU" dirty="0" err="1" smtClean="0"/>
              <a:t>коррозиясы</a:t>
            </a:r>
            <a:r>
              <a:rPr lang="ru-RU" dirty="0" smtClean="0"/>
              <a:t> </a:t>
            </a:r>
            <a:r>
              <a:rPr lang="ru-RU" dirty="0" err="1" smtClean="0"/>
              <a:t>оның</a:t>
            </a:r>
            <a:r>
              <a:rPr lang="ru-RU" dirty="0" smtClean="0"/>
              <a:t> </a:t>
            </a:r>
            <a:r>
              <a:rPr lang="ru-RU" dirty="0" err="1" smtClean="0"/>
              <a:t>сондай-ақ</a:t>
            </a:r>
            <a:r>
              <a:rPr lang="ru-RU" dirty="0" smtClean="0"/>
              <a:t> </a:t>
            </a:r>
            <a:r>
              <a:rPr lang="ru-RU" dirty="0" err="1" smtClean="0"/>
              <a:t>организмде</a:t>
            </a:r>
            <a:r>
              <a:rPr lang="ru-RU" dirty="0" smtClean="0"/>
              <a:t> </a:t>
            </a:r>
            <a:r>
              <a:rPr lang="ru-RU" dirty="0" err="1" smtClean="0"/>
              <a:t>уытты</a:t>
            </a:r>
            <a:r>
              <a:rPr lang="ru-RU" dirty="0" smtClean="0"/>
              <a:t> </a:t>
            </a:r>
            <a:r>
              <a:rPr lang="ru-RU" dirty="0" err="1" smtClean="0"/>
              <a:t>өнімдердің</a:t>
            </a:r>
            <a:r>
              <a:rPr lang="ru-RU" dirty="0" smtClean="0"/>
              <a:t> </a:t>
            </a:r>
            <a:r>
              <a:rPr lang="ru-RU" dirty="0" err="1" smtClean="0"/>
              <a:t>жиналуы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35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472" y="67429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Керамика </a:t>
            </a:r>
          </a:p>
          <a:p>
            <a:r>
              <a:rPr lang="ru-RU" sz="2800" dirty="0" err="1" smtClean="0"/>
              <a:t>Керамиканың</a:t>
            </a:r>
            <a:r>
              <a:rPr lang="ru-RU" sz="2800" dirty="0" smtClean="0"/>
              <a:t> </a:t>
            </a:r>
            <a:r>
              <a:rPr lang="ru-RU" sz="2800" dirty="0" err="1" smtClean="0"/>
              <a:t>негізгі</a:t>
            </a:r>
            <a:r>
              <a:rPr lang="ru-RU" sz="2800" dirty="0" smtClean="0"/>
              <a:t> </a:t>
            </a:r>
            <a:r>
              <a:rPr lang="ru-RU" sz="2800" dirty="0" err="1" smtClean="0"/>
              <a:t>сипаттамалары</a:t>
            </a:r>
            <a:r>
              <a:rPr lang="ru-RU" sz="2800" dirty="0" smtClean="0"/>
              <a:t>- </a:t>
            </a:r>
            <a:r>
              <a:rPr lang="ru-RU" sz="2800" dirty="0" err="1" smtClean="0"/>
              <a:t>биосәйкестілік</a:t>
            </a:r>
            <a:r>
              <a:rPr lang="ru-RU" sz="2800" dirty="0" smtClean="0"/>
              <a:t>, </a:t>
            </a:r>
            <a:r>
              <a:rPr lang="ru-RU" sz="2800" dirty="0" err="1" smtClean="0"/>
              <a:t>жоғары</a:t>
            </a:r>
            <a:r>
              <a:rPr lang="ru-RU" sz="2800" dirty="0" smtClean="0"/>
              <a:t> </a:t>
            </a:r>
            <a:r>
              <a:rPr lang="ru-RU" sz="2800" dirty="0" err="1" smtClean="0"/>
              <a:t>қаттылық</a:t>
            </a:r>
            <a:r>
              <a:rPr lang="ru-RU" sz="2800" dirty="0" smtClean="0"/>
              <a:t>, </a:t>
            </a:r>
            <a:r>
              <a:rPr lang="ru-RU" sz="2800" dirty="0" err="1" smtClean="0"/>
              <a:t>жылу</a:t>
            </a:r>
            <a:r>
              <a:rPr lang="ru-RU" sz="2800" dirty="0" smtClean="0"/>
              <a:t> мен </a:t>
            </a:r>
            <a:r>
              <a:rPr lang="ru-RU" sz="2800" dirty="0" err="1" smtClean="0"/>
              <a:t>электрдің</a:t>
            </a:r>
            <a:r>
              <a:rPr lang="ru-RU" sz="2800" dirty="0" smtClean="0"/>
              <a:t> </a:t>
            </a:r>
            <a:r>
              <a:rPr lang="ru-RU" sz="2800" dirty="0" err="1" smtClean="0"/>
              <a:t>оқшаулағыш</a:t>
            </a:r>
            <a:r>
              <a:rPr lang="ru-RU" sz="2800" dirty="0" smtClean="0"/>
              <a:t> </a:t>
            </a:r>
            <a:r>
              <a:rPr lang="ru-RU" sz="2800" dirty="0" err="1" smtClean="0"/>
              <a:t>қасиеттері</a:t>
            </a:r>
            <a:r>
              <a:rPr lang="ru-RU" sz="2800" dirty="0" smtClean="0"/>
              <a:t>, </a:t>
            </a:r>
            <a:r>
              <a:rPr lang="ru-RU" sz="2800" dirty="0" err="1" smtClean="0"/>
              <a:t>термо</a:t>
            </a:r>
            <a:r>
              <a:rPr lang="ru-RU" sz="2800" dirty="0" smtClean="0"/>
              <a:t> </a:t>
            </a:r>
            <a:r>
              <a:rPr lang="ru-RU" sz="2800" dirty="0" err="1" smtClean="0"/>
              <a:t>коррозияға</a:t>
            </a:r>
            <a:r>
              <a:rPr lang="ru-RU" sz="2800" dirty="0" smtClean="0"/>
              <a:t> </a:t>
            </a:r>
            <a:r>
              <a:rPr lang="ru-RU" sz="2800" dirty="0" err="1" smtClean="0"/>
              <a:t>төзімділігі</a:t>
            </a:r>
            <a:r>
              <a:rPr lang="ru-RU" sz="2800" dirty="0" smtClean="0"/>
              <a:t>. </a:t>
            </a:r>
            <a:r>
              <a:rPr lang="ru-RU" sz="2800" dirty="0" err="1" smtClean="0"/>
              <a:t>Жоғары</a:t>
            </a:r>
            <a:r>
              <a:rPr lang="ru-RU" sz="2800" dirty="0" smtClean="0"/>
              <a:t> </a:t>
            </a:r>
            <a:r>
              <a:rPr lang="ru-RU" sz="2800" dirty="0" err="1" smtClean="0"/>
              <a:t>температураның</a:t>
            </a:r>
            <a:r>
              <a:rPr lang="ru-RU" sz="2800" dirty="0" smtClean="0"/>
              <a:t> </a:t>
            </a:r>
            <a:r>
              <a:rPr lang="ru-RU" sz="2800" dirty="0" err="1" smtClean="0"/>
              <a:t>әсеріне</a:t>
            </a:r>
            <a:r>
              <a:rPr lang="ru-RU" sz="2800" dirty="0" smtClean="0"/>
              <a:t> </a:t>
            </a:r>
            <a:r>
              <a:rPr lang="ru-RU" sz="2800" dirty="0" err="1" smtClean="0"/>
              <a:t>төзімділік</a:t>
            </a:r>
            <a:r>
              <a:rPr lang="ru-RU" sz="2800" dirty="0" smtClean="0"/>
              <a:t> (500 °С </a:t>
            </a:r>
            <a:r>
              <a:rPr lang="ru-RU" sz="2800" dirty="0" err="1" smtClean="0"/>
              <a:t>жоғары</a:t>
            </a:r>
            <a:r>
              <a:rPr lang="ru-RU" sz="2800" dirty="0" smtClean="0"/>
              <a:t>) </a:t>
            </a:r>
            <a:r>
              <a:rPr lang="ru-RU" sz="2800" dirty="0" err="1" smtClean="0"/>
              <a:t>керамикалық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материалдардың</a:t>
            </a:r>
            <a:r>
              <a:rPr lang="ru-RU" sz="2800" dirty="0" smtClean="0"/>
              <a:t> </a:t>
            </a:r>
            <a:r>
              <a:rPr lang="ru-RU" sz="2800" dirty="0" err="1" smtClean="0"/>
              <a:t>жалпы</a:t>
            </a:r>
            <a:r>
              <a:rPr lang="ru-RU" sz="2800" dirty="0" smtClean="0"/>
              <a:t> </a:t>
            </a:r>
            <a:r>
              <a:rPr lang="ru-RU" sz="2800" dirty="0" err="1" smtClean="0"/>
              <a:t>қасиеті</a:t>
            </a:r>
            <a:r>
              <a:rPr lang="ru-RU" sz="2800" dirty="0" smtClean="0"/>
              <a:t> </a:t>
            </a:r>
            <a:r>
              <a:rPr lang="ru-RU" sz="2800" dirty="0" err="1" smtClean="0"/>
              <a:t>болып</a:t>
            </a:r>
            <a:r>
              <a:rPr lang="ru-RU" sz="2800" dirty="0" smtClean="0"/>
              <a:t> </a:t>
            </a:r>
            <a:r>
              <a:rPr lang="ru-RU" sz="2800" dirty="0" err="1" smtClean="0"/>
              <a:t>табылады</a:t>
            </a:r>
            <a:r>
              <a:rPr lang="ru-RU" sz="2800" dirty="0" smtClean="0"/>
              <a:t>.</a:t>
            </a:r>
          </a:p>
          <a:p>
            <a:endParaRPr lang="kk-KZ" sz="2800" dirty="0"/>
          </a:p>
          <a:p>
            <a:r>
              <a:rPr lang="ru-RU" sz="2800" dirty="0" err="1" smtClean="0"/>
              <a:t>Медицинада</a:t>
            </a:r>
            <a:r>
              <a:rPr lang="ru-RU" sz="2800" dirty="0" smtClean="0"/>
              <a:t> </a:t>
            </a:r>
            <a:r>
              <a:rPr lang="ru-RU" sz="2800" dirty="0" err="1" smtClean="0"/>
              <a:t>керамиканы</a:t>
            </a:r>
            <a:r>
              <a:rPr lang="ru-RU" sz="2800" dirty="0" smtClean="0"/>
              <a:t> </a:t>
            </a:r>
            <a:r>
              <a:rPr lang="ru-RU" sz="2800" dirty="0" err="1" smtClean="0"/>
              <a:t>қолдануды</a:t>
            </a:r>
            <a:r>
              <a:rPr lang="ru-RU" sz="2800" dirty="0" smtClean="0"/>
              <a:t> </a:t>
            </a:r>
            <a:r>
              <a:rPr lang="ru-RU" sz="2800" dirty="0" err="1" smtClean="0"/>
              <a:t>шектейтін</a:t>
            </a:r>
            <a:r>
              <a:rPr lang="ru-RU" sz="2800" dirty="0" smtClean="0"/>
              <a:t> фактор, </a:t>
            </a:r>
            <a:r>
              <a:rPr lang="ru-RU" sz="2800" dirty="0" err="1" smtClean="0"/>
              <a:t>оның</a:t>
            </a:r>
            <a:r>
              <a:rPr lang="ru-RU" sz="2800" dirty="0" smtClean="0"/>
              <a:t> </a:t>
            </a:r>
            <a:r>
              <a:rPr lang="ru-RU" sz="2800" dirty="0" err="1" smtClean="0"/>
              <a:t>нәзіктігі</a:t>
            </a:r>
            <a:r>
              <a:rPr lang="ru-RU" sz="2800" dirty="0" smtClean="0"/>
              <a:t> </a:t>
            </a:r>
            <a:r>
              <a:rPr lang="ru-RU" sz="2800" dirty="0" err="1" smtClean="0"/>
              <a:t>және</a:t>
            </a:r>
            <a:r>
              <a:rPr lang="ru-RU" sz="2800" dirty="0" smtClean="0"/>
              <a:t> </a:t>
            </a:r>
            <a:r>
              <a:rPr lang="ru-RU" sz="2800" dirty="0" err="1" smtClean="0"/>
              <a:t>сынғыштығы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53" y="19050"/>
            <a:ext cx="4459496" cy="54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6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4015" y="1443841"/>
            <a:ext cx="110504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Керамика </a:t>
            </a:r>
            <a:r>
              <a:rPr lang="ru-RU" sz="3200" dirty="0" err="1" smtClean="0"/>
              <a:t>Органикалық</a:t>
            </a:r>
            <a:r>
              <a:rPr lang="ru-RU" sz="3200" dirty="0" smtClean="0"/>
              <a:t> </a:t>
            </a:r>
            <a:r>
              <a:rPr lang="ru-RU" sz="3200" dirty="0" err="1" smtClean="0"/>
              <a:t>емес</a:t>
            </a:r>
            <a:r>
              <a:rPr lang="ru-RU" sz="3200" dirty="0" smtClean="0"/>
              <a:t> </a:t>
            </a:r>
            <a:r>
              <a:rPr lang="ru-RU" sz="3200" dirty="0" err="1" smtClean="0"/>
              <a:t>және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органикалық</a:t>
            </a:r>
            <a:r>
              <a:rPr lang="ru-RU" sz="3200" dirty="0" smtClean="0"/>
              <a:t> </a:t>
            </a:r>
            <a:r>
              <a:rPr lang="ru-RU" sz="3200" dirty="0" err="1" smtClean="0"/>
              <a:t>қосылыстардан</a:t>
            </a:r>
            <a:r>
              <a:rPr lang="ru-RU" sz="3200" dirty="0" smtClean="0"/>
              <a:t> </a:t>
            </a:r>
            <a:r>
              <a:rPr lang="ru-RU" sz="3200" dirty="0" err="1" smtClean="0"/>
              <a:t>тұрады</a:t>
            </a:r>
            <a:r>
              <a:rPr lang="ru-RU" sz="3200" dirty="0" smtClean="0"/>
              <a:t>. </a:t>
            </a:r>
            <a:r>
              <a:rPr lang="ru-RU" sz="3200" dirty="0" err="1" smtClean="0"/>
              <a:t>Дәстүрлі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керамика-фарфор, саз </a:t>
            </a:r>
            <a:r>
              <a:rPr lang="ru-RU" sz="3200" dirty="0" err="1" smtClean="0">
                <a:solidFill>
                  <a:srgbClr val="FF0000"/>
                </a:solidFill>
              </a:rPr>
              <a:t>және</a:t>
            </a:r>
            <a:r>
              <a:rPr lang="ru-RU" sz="3200" dirty="0" smtClean="0">
                <a:solidFill>
                  <a:srgbClr val="FF0000"/>
                </a:solidFill>
              </a:rPr>
              <a:t> цемент</a:t>
            </a:r>
            <a:r>
              <a:rPr lang="ru-RU" sz="3200" dirty="0"/>
              <a:t>.</a:t>
            </a:r>
            <a:r>
              <a:rPr lang="ru-RU" sz="3200" dirty="0" smtClean="0"/>
              <a:t> </a:t>
            </a:r>
            <a:r>
              <a:rPr lang="ru-RU" sz="3200" dirty="0" err="1" smtClean="0"/>
              <a:t>Медицинада</a:t>
            </a:r>
            <a:r>
              <a:rPr lang="ru-RU" sz="3200" dirty="0" smtClean="0"/>
              <a:t> </a:t>
            </a:r>
            <a:r>
              <a:rPr lang="ru-RU" sz="3200" dirty="0" err="1" smtClean="0"/>
              <a:t>қолданылатын</a:t>
            </a:r>
            <a:r>
              <a:rPr lang="ru-RU" sz="3200" dirty="0" smtClean="0"/>
              <a:t> </a:t>
            </a:r>
            <a:r>
              <a:rPr lang="ru-RU" sz="3200" dirty="0" err="1" smtClean="0"/>
              <a:t>Керамикалық</a:t>
            </a:r>
            <a:r>
              <a:rPr lang="ru-RU" sz="3200" dirty="0" smtClean="0"/>
              <a:t> </a:t>
            </a:r>
            <a:r>
              <a:rPr lang="ru-RU" sz="3200" dirty="0" err="1" smtClean="0"/>
              <a:t>материалдар</a:t>
            </a:r>
            <a:r>
              <a:rPr lang="ru-RU" sz="3200" dirty="0" smtClean="0"/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биокерамика</a:t>
            </a:r>
            <a:r>
              <a:rPr lang="ru-RU" sz="3200" dirty="0" smtClean="0"/>
              <a:t> </a:t>
            </a:r>
            <a:r>
              <a:rPr lang="ru-RU" sz="3200" dirty="0" err="1" smtClean="0"/>
              <a:t>деп</a:t>
            </a:r>
            <a:r>
              <a:rPr lang="ru-RU" sz="3200" dirty="0" smtClean="0"/>
              <a:t> </a:t>
            </a:r>
            <a:r>
              <a:rPr lang="ru-RU" sz="3200" dirty="0" err="1" smtClean="0"/>
              <a:t>аталады</a:t>
            </a:r>
            <a:r>
              <a:rPr lang="ru-RU" sz="3200" dirty="0" smtClean="0"/>
              <a:t>. </a:t>
            </a:r>
            <a:r>
              <a:rPr lang="ru-RU" sz="3200" dirty="0" err="1" smtClean="0"/>
              <a:t>Клиникалық</a:t>
            </a:r>
            <a:r>
              <a:rPr lang="ru-RU" sz="3200" dirty="0" smtClean="0"/>
              <a:t> </a:t>
            </a:r>
            <a:r>
              <a:rPr lang="ru-RU" sz="3200" dirty="0" err="1" smtClean="0"/>
              <a:t>қолдану</a:t>
            </a:r>
            <a:r>
              <a:rPr lang="ru-RU" sz="3200" dirty="0" smtClean="0"/>
              <a:t> </a:t>
            </a:r>
            <a:r>
              <a:rPr lang="ru-RU" sz="3200" dirty="0" err="1" smtClean="0"/>
              <a:t>табылған</a:t>
            </a:r>
            <a:r>
              <a:rPr lang="ru-RU" sz="3200" dirty="0" smtClean="0"/>
              <a:t> </a:t>
            </a:r>
            <a:r>
              <a:rPr lang="ru-RU" sz="3200" dirty="0" err="1" smtClean="0"/>
              <a:t>биокерамика</a:t>
            </a:r>
            <a:r>
              <a:rPr lang="ru-RU" sz="3200" dirty="0" smtClean="0"/>
              <a:t> </a:t>
            </a:r>
            <a:r>
              <a:rPr lang="ru-RU" sz="3200" dirty="0" err="1" smtClean="0"/>
              <a:t>арасында</a:t>
            </a:r>
            <a:r>
              <a:rPr lang="ru-RU" sz="3200" dirty="0" smtClean="0"/>
              <a:t> (</a:t>
            </a:r>
            <a:r>
              <a:rPr lang="ru-RU" sz="3200" dirty="0" err="1" smtClean="0"/>
              <a:t>негізінен</a:t>
            </a:r>
            <a:r>
              <a:rPr lang="ru-RU" sz="3200" dirty="0" smtClean="0"/>
              <a:t> </a:t>
            </a:r>
            <a:r>
              <a:rPr lang="ru-RU" sz="3200" dirty="0" err="1" smtClean="0"/>
              <a:t>сүйек</a:t>
            </a:r>
            <a:r>
              <a:rPr lang="ru-RU" sz="3200" dirty="0" smtClean="0"/>
              <a:t> </a:t>
            </a:r>
            <a:r>
              <a:rPr lang="ru-RU" sz="3200" dirty="0" err="1" smtClean="0"/>
              <a:t>тінінің</a:t>
            </a:r>
            <a:r>
              <a:rPr lang="ru-RU" sz="3200" dirty="0" smtClean="0"/>
              <a:t> </a:t>
            </a:r>
            <a:r>
              <a:rPr lang="ru-RU" sz="3200" dirty="0" err="1" smtClean="0"/>
              <a:t>ақауларын</a:t>
            </a:r>
            <a:r>
              <a:rPr lang="ru-RU" sz="3200" dirty="0" smtClean="0"/>
              <a:t> </a:t>
            </a:r>
            <a:r>
              <a:rPr lang="ru-RU" sz="3200" dirty="0" err="1" smtClean="0"/>
              <a:t>қалпына</a:t>
            </a:r>
            <a:r>
              <a:rPr lang="ru-RU" sz="3200" dirty="0" smtClean="0"/>
              <a:t> </a:t>
            </a:r>
            <a:r>
              <a:rPr lang="ru-RU" sz="3200" dirty="0" err="1" smtClean="0"/>
              <a:t>келтіру</a:t>
            </a:r>
            <a:r>
              <a:rPr lang="ru-RU" sz="3200" dirty="0" smtClean="0"/>
              <a:t> </a:t>
            </a:r>
            <a:r>
              <a:rPr lang="ru-RU" sz="3200" dirty="0" err="1" smtClean="0"/>
              <a:t>үшін</a:t>
            </a:r>
            <a:r>
              <a:rPr lang="ru-RU" sz="3200" dirty="0" smtClean="0"/>
              <a:t>) – алюминий </a:t>
            </a:r>
            <a:r>
              <a:rPr lang="ru-RU" sz="3200" dirty="0" err="1" smtClean="0"/>
              <a:t>оксиді</a:t>
            </a:r>
            <a:r>
              <a:rPr lang="ru-RU" sz="3200" dirty="0" smtClean="0"/>
              <a:t>, цирконий </a:t>
            </a:r>
            <a:r>
              <a:rPr lang="ru-RU" sz="3200" dirty="0" err="1" smtClean="0"/>
              <a:t>қос</a:t>
            </a:r>
            <a:r>
              <a:rPr lang="ru-RU" sz="3200" dirty="0" smtClean="0"/>
              <a:t> </a:t>
            </a:r>
            <a:r>
              <a:rPr lang="ru-RU" sz="3200" dirty="0" err="1" smtClean="0"/>
              <a:t>тотығы</a:t>
            </a:r>
            <a:r>
              <a:rPr lang="ru-RU" sz="3200" dirty="0" smtClean="0"/>
              <a:t>, титан </a:t>
            </a:r>
            <a:r>
              <a:rPr lang="ru-RU" sz="3200" dirty="0" err="1" smtClean="0"/>
              <a:t>тотығы</a:t>
            </a:r>
            <a:r>
              <a:rPr lang="ru-RU" sz="3200" dirty="0" smtClean="0"/>
              <a:t>, </a:t>
            </a:r>
            <a:r>
              <a:rPr lang="ru-RU" sz="3200" dirty="0" err="1" smtClean="0"/>
              <a:t>үшкальцийфосфат</a:t>
            </a:r>
            <a:r>
              <a:rPr lang="ru-RU" sz="3200" dirty="0" smtClean="0"/>
              <a:t>, гидроксиапатит, кальций </a:t>
            </a:r>
            <a:r>
              <a:rPr lang="ru-RU" sz="3200" dirty="0" err="1" smtClean="0"/>
              <a:t>алюминаттары</a:t>
            </a:r>
            <a:r>
              <a:rPr lang="ru-RU" sz="3200" dirty="0" smtClean="0"/>
              <a:t>, </a:t>
            </a:r>
            <a:r>
              <a:rPr lang="ru-RU" sz="3200" dirty="0" err="1" smtClean="0"/>
              <a:t>биоактивті</a:t>
            </a:r>
            <a:r>
              <a:rPr lang="ru-RU" sz="3200" dirty="0" smtClean="0"/>
              <a:t> </a:t>
            </a:r>
            <a:r>
              <a:rPr lang="ru-RU" sz="3200" dirty="0" err="1" smtClean="0"/>
              <a:t>шыны</a:t>
            </a:r>
            <a:r>
              <a:rPr lang="ru-RU" sz="3200" dirty="0" smtClean="0"/>
              <a:t> </a:t>
            </a:r>
            <a:r>
              <a:rPr lang="ru-RU" sz="3200" dirty="0" err="1" smtClean="0"/>
              <a:t>және</a:t>
            </a:r>
            <a:r>
              <a:rPr lang="ru-RU" sz="3200" dirty="0" smtClean="0"/>
              <a:t> </a:t>
            </a:r>
            <a:r>
              <a:rPr lang="ru-RU" sz="3200" dirty="0" err="1" smtClean="0"/>
              <a:t>Шыны</a:t>
            </a:r>
            <a:r>
              <a:rPr lang="ru-RU" sz="3200" dirty="0" smtClean="0"/>
              <a:t> керамика. </a:t>
            </a:r>
            <a:r>
              <a:rPr lang="ru-RU" sz="3200" dirty="0" err="1" smtClean="0"/>
              <a:t>Ағзадағы</a:t>
            </a:r>
            <a:r>
              <a:rPr lang="ru-RU" sz="3200" dirty="0" smtClean="0"/>
              <a:t> "</a:t>
            </a:r>
            <a:r>
              <a:rPr lang="ru-RU" sz="3200" dirty="0" err="1" smtClean="0"/>
              <a:t>мінез-құлыққа</a:t>
            </a:r>
            <a:r>
              <a:rPr lang="ru-RU" sz="3200" dirty="0" smtClean="0"/>
              <a:t>" </a:t>
            </a:r>
            <a:r>
              <a:rPr lang="ru-RU" sz="3200" dirty="0" err="1" smtClean="0"/>
              <a:t>байланысты</a:t>
            </a:r>
            <a:r>
              <a:rPr lang="ru-RU" sz="3200" dirty="0" smtClean="0"/>
              <a:t> </a:t>
            </a:r>
            <a:r>
              <a:rPr lang="ru-RU" sz="3200" dirty="0" err="1" smtClean="0"/>
              <a:t>биокерамика</a:t>
            </a:r>
            <a:r>
              <a:rPr lang="ru-RU" sz="3200" dirty="0" smtClean="0"/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биоинертті</a:t>
            </a:r>
            <a:r>
              <a:rPr lang="ru-RU" sz="3200" dirty="0" smtClean="0"/>
              <a:t>, </a:t>
            </a:r>
            <a:r>
              <a:rPr lang="ru-RU" sz="3200" dirty="0" err="1" smtClean="0">
                <a:solidFill>
                  <a:srgbClr val="FF0000"/>
                </a:solidFill>
              </a:rPr>
              <a:t>биоактивті</a:t>
            </a:r>
            <a:r>
              <a:rPr lang="ru-RU" sz="3200" dirty="0" smtClean="0"/>
              <a:t> </a:t>
            </a:r>
            <a:r>
              <a:rPr lang="ru-RU" sz="3200" dirty="0" err="1" smtClean="0"/>
              <a:t>және</a:t>
            </a:r>
            <a:r>
              <a:rPr lang="ru-RU" sz="3200" dirty="0" smtClean="0"/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еритін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in vivo (</a:t>
            </a:r>
            <a:r>
              <a:rPr lang="ru-RU" sz="3200" dirty="0" err="1" smtClean="0">
                <a:solidFill>
                  <a:srgbClr val="FF0000"/>
                </a:solidFill>
              </a:rPr>
              <a:t>резорбирленетін</a:t>
            </a:r>
            <a:r>
              <a:rPr lang="ru-RU" sz="3200" dirty="0" smtClean="0"/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7992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Композитті материалдар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Композиттер-бұл</a:t>
            </a:r>
            <a:r>
              <a:rPr lang="ru-RU" dirty="0" smtClean="0"/>
              <a:t> </a:t>
            </a:r>
            <a:r>
              <a:rPr lang="ru-RU" dirty="0" err="1" smtClean="0"/>
              <a:t>полимерлі</a:t>
            </a:r>
            <a:r>
              <a:rPr lang="ru-RU" dirty="0" smtClean="0"/>
              <a:t>, металл, </a:t>
            </a:r>
            <a:r>
              <a:rPr lang="ru-RU" dirty="0" err="1" smtClean="0"/>
              <a:t>көміртекті</a:t>
            </a:r>
            <a:r>
              <a:rPr lang="ru-RU" dirty="0" smtClean="0"/>
              <a:t>, </a:t>
            </a:r>
            <a:r>
              <a:rPr lang="ru-RU" dirty="0" err="1" smtClean="0"/>
              <a:t>керамикалық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басқа</a:t>
            </a:r>
            <a:r>
              <a:rPr lang="ru-RU" dirty="0" smtClean="0"/>
              <a:t> </a:t>
            </a:r>
            <a:r>
              <a:rPr lang="ru-RU" dirty="0" err="1" smtClean="0"/>
              <a:t>негізден</a:t>
            </a:r>
            <a:r>
              <a:rPr lang="ru-RU" dirty="0" smtClean="0"/>
              <a:t> (</a:t>
            </a:r>
            <a:r>
              <a:rPr lang="ru-RU" dirty="0" err="1" smtClean="0"/>
              <a:t>матрицадан</a:t>
            </a:r>
            <a:r>
              <a:rPr lang="ru-RU" dirty="0" smtClean="0"/>
              <a:t>) </a:t>
            </a:r>
            <a:r>
              <a:rPr lang="ru-RU" dirty="0" err="1" smtClean="0"/>
              <a:t>тұратын</a:t>
            </a:r>
            <a:r>
              <a:rPr lang="ru-RU" dirty="0" smtClean="0"/>
              <a:t>, </a:t>
            </a:r>
            <a:r>
              <a:rPr lang="ru-RU" dirty="0" err="1" smtClean="0"/>
              <a:t>талшықтардан</a:t>
            </a:r>
            <a:r>
              <a:rPr lang="ru-RU" dirty="0" smtClean="0"/>
              <a:t>, </a:t>
            </a:r>
            <a:r>
              <a:rPr lang="ru-RU" dirty="0" err="1" smtClean="0"/>
              <a:t>жіп</a:t>
            </a:r>
            <a:r>
              <a:rPr lang="ru-RU" dirty="0" smtClean="0"/>
              <a:t> </a:t>
            </a:r>
            <a:r>
              <a:rPr lang="ru-RU" dirty="0" err="1" smtClean="0"/>
              <a:t>тәрізді</a:t>
            </a:r>
            <a:r>
              <a:rPr lang="ru-RU" dirty="0" smtClean="0"/>
              <a:t> </a:t>
            </a:r>
            <a:r>
              <a:rPr lang="ru-RU" dirty="0" err="1" smtClean="0"/>
              <a:t>кристалдардан</a:t>
            </a:r>
            <a:r>
              <a:rPr lang="ru-RU" dirty="0" smtClean="0"/>
              <a:t> </a:t>
            </a:r>
            <a:r>
              <a:rPr lang="ru-RU" dirty="0" err="1" smtClean="0"/>
              <a:t>толтырылған</a:t>
            </a:r>
            <a:r>
              <a:rPr lang="ru-RU" dirty="0" smtClean="0"/>
              <a:t> </a:t>
            </a:r>
            <a:r>
              <a:rPr lang="ru-RU" dirty="0" err="1" smtClean="0"/>
              <a:t>көп</a:t>
            </a:r>
            <a:r>
              <a:rPr lang="ru-RU" dirty="0" smtClean="0"/>
              <a:t> </a:t>
            </a:r>
            <a:r>
              <a:rPr lang="ru-RU" dirty="0" err="1" smtClean="0"/>
              <a:t>компонентті</a:t>
            </a:r>
            <a:r>
              <a:rPr lang="ru-RU" dirty="0" smtClean="0"/>
              <a:t> </a:t>
            </a:r>
            <a:r>
              <a:rPr lang="ru-RU" dirty="0" err="1" smtClean="0"/>
              <a:t>материалдар</a:t>
            </a:r>
            <a:r>
              <a:rPr lang="ru-RU" dirty="0" smtClean="0"/>
              <a:t>., </a:t>
            </a:r>
            <a:r>
              <a:rPr lang="ru-RU" dirty="0" err="1" smtClean="0"/>
              <a:t>жұқа</a:t>
            </a:r>
            <a:r>
              <a:rPr lang="ru-RU" dirty="0" smtClean="0"/>
              <a:t> </a:t>
            </a:r>
            <a:r>
              <a:rPr lang="ru-RU" dirty="0" err="1" smtClean="0"/>
              <a:t>дисперсті</a:t>
            </a:r>
            <a:r>
              <a:rPr lang="ru-RU" dirty="0" smtClean="0"/>
              <a:t> </a:t>
            </a:r>
            <a:r>
              <a:rPr lang="ru-RU" dirty="0" err="1" smtClean="0"/>
              <a:t>бөлшектер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т. 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002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4" y="1088136"/>
            <a:ext cx="9066362" cy="536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39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17" y="198409"/>
            <a:ext cx="9575321" cy="609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91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2/slide/y/yius9ovfz8wdXO0q5lDYmPVbITjaSKQARNeHr263C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22" y="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06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7258" t="18814" r="7643" b="36716"/>
          <a:stretch/>
        </p:blipFill>
        <p:spPr bwMode="auto">
          <a:xfrm>
            <a:off x="681487" y="655608"/>
            <a:ext cx="9773727" cy="4744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731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84672"/>
            <a:ext cx="10515600" cy="5892291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Медицанада</a:t>
            </a:r>
            <a:r>
              <a:rPr lang="ru-RU" sz="3200" dirty="0" smtClean="0"/>
              <a:t> </a:t>
            </a:r>
            <a:r>
              <a:rPr lang="ru-RU" sz="3200" dirty="0" err="1" smtClean="0"/>
              <a:t>қолданылатын</a:t>
            </a:r>
            <a:r>
              <a:rPr lang="ru-RU" sz="3200" dirty="0" smtClean="0"/>
              <a:t> </a:t>
            </a:r>
            <a:r>
              <a:rPr lang="ru-RU" sz="3200" dirty="0" err="1" smtClean="0"/>
              <a:t>материалдар</a:t>
            </a:r>
            <a:r>
              <a:rPr lang="ru-RU" sz="3200" dirty="0" smtClean="0"/>
              <a:t> </a:t>
            </a:r>
            <a:r>
              <a:rPr lang="ru-RU" sz="3200" dirty="0" err="1" smtClean="0"/>
              <a:t>өте</a:t>
            </a:r>
            <a:r>
              <a:rPr lang="ru-RU" sz="3200" dirty="0" smtClean="0"/>
              <a:t> </a:t>
            </a:r>
            <a:r>
              <a:rPr lang="ru-RU" sz="3200" dirty="0" err="1" smtClean="0"/>
              <a:t>көп</a:t>
            </a:r>
            <a:r>
              <a:rPr lang="ru-RU" sz="3200" dirty="0" smtClean="0"/>
              <a:t> </a:t>
            </a:r>
            <a:r>
              <a:rPr lang="ru-RU" sz="3200" dirty="0" err="1" smtClean="0"/>
              <a:t>және</a:t>
            </a:r>
            <a:r>
              <a:rPr lang="ru-RU" sz="3200" dirty="0" smtClean="0"/>
              <a:t> </a:t>
            </a:r>
            <a:r>
              <a:rPr lang="ru-RU" sz="3200" dirty="0" err="1" smtClean="0"/>
              <a:t>олар</a:t>
            </a:r>
            <a:r>
              <a:rPr lang="ru-RU" sz="3200" dirty="0" smtClean="0"/>
              <a:t> </a:t>
            </a:r>
            <a:r>
              <a:rPr lang="ru-RU" sz="3200" dirty="0" err="1" smtClean="0"/>
              <a:t>табиғи</a:t>
            </a:r>
            <a:r>
              <a:rPr lang="ru-RU" sz="3200" dirty="0" smtClean="0"/>
              <a:t> </a:t>
            </a:r>
            <a:r>
              <a:rPr lang="ru-RU" sz="3200" dirty="0" err="1" smtClean="0"/>
              <a:t>және</a:t>
            </a:r>
            <a:r>
              <a:rPr lang="ru-RU" sz="3200" dirty="0" smtClean="0"/>
              <a:t> </a:t>
            </a:r>
            <a:r>
              <a:rPr lang="ru-RU" sz="3200" dirty="0" err="1" smtClean="0"/>
              <a:t>жасанды</a:t>
            </a:r>
            <a:r>
              <a:rPr lang="ru-RU" sz="3200" dirty="0" smtClean="0"/>
              <a:t> </a:t>
            </a:r>
            <a:r>
              <a:rPr lang="ru-RU" sz="3200" dirty="0" err="1" smtClean="0"/>
              <a:t>болып</a:t>
            </a:r>
            <a:r>
              <a:rPr lang="ru-RU" sz="3200" dirty="0" smtClean="0"/>
              <a:t> </a:t>
            </a:r>
            <a:r>
              <a:rPr lang="ru-RU" sz="3200" dirty="0" err="1" smtClean="0"/>
              <a:t>келеді</a:t>
            </a:r>
            <a:r>
              <a:rPr lang="ru-RU" sz="3200" dirty="0" smtClean="0"/>
              <a:t>: </a:t>
            </a:r>
            <a:r>
              <a:rPr lang="ru-RU" sz="3200" dirty="0" err="1" smtClean="0">
                <a:solidFill>
                  <a:srgbClr val="FF0000"/>
                </a:solidFill>
              </a:rPr>
              <a:t>металлдар</a:t>
            </a:r>
            <a:r>
              <a:rPr lang="ru-RU" sz="3200" dirty="0" smtClean="0">
                <a:solidFill>
                  <a:srgbClr val="FF0000"/>
                </a:solidFill>
              </a:rPr>
              <a:t>, керамика, </a:t>
            </a:r>
            <a:r>
              <a:rPr lang="ru-RU" sz="3200" dirty="0" err="1" smtClean="0"/>
              <a:t>синтетикалық</a:t>
            </a:r>
            <a:r>
              <a:rPr lang="ru-RU" sz="3200" dirty="0" smtClean="0"/>
              <a:t> </a:t>
            </a:r>
            <a:r>
              <a:rPr lang="ru-RU" sz="3200" dirty="0" err="1" smtClean="0"/>
              <a:t>және</a:t>
            </a:r>
            <a:r>
              <a:rPr lang="ru-RU" sz="3200" dirty="0" smtClean="0"/>
              <a:t> </a:t>
            </a:r>
            <a:r>
              <a:rPr lang="ru-RU" sz="3200" dirty="0" err="1" smtClean="0"/>
              <a:t>табиғи</a:t>
            </a:r>
            <a:r>
              <a:rPr lang="ru-RU" sz="3200" dirty="0" smtClean="0"/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полимерлер</a:t>
            </a:r>
            <a:r>
              <a:rPr lang="ru-RU" sz="3200" dirty="0" smtClean="0"/>
              <a:t>, </a:t>
            </a:r>
            <a:r>
              <a:rPr lang="ru-RU" sz="3200" dirty="0" err="1" smtClean="0"/>
              <a:t>түрлі</a:t>
            </a:r>
            <a:r>
              <a:rPr lang="ru-RU" sz="3200" dirty="0" smtClean="0"/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композиттер</a:t>
            </a:r>
            <a:r>
              <a:rPr lang="ru-RU" sz="3200" dirty="0" smtClean="0"/>
              <a:t> </a:t>
            </a:r>
            <a:r>
              <a:rPr lang="ru-RU" sz="3200" dirty="0" err="1" smtClean="0"/>
              <a:t>және</a:t>
            </a:r>
            <a:r>
              <a:rPr lang="ru-RU" sz="3200" dirty="0" smtClean="0"/>
              <a:t> </a:t>
            </a:r>
            <a:r>
              <a:rPr lang="ru-RU" sz="3200" dirty="0" err="1" smtClean="0"/>
              <a:t>т.б</a:t>
            </a:r>
            <a:r>
              <a:rPr lang="ru-RU" sz="3200" dirty="0" smtClean="0"/>
              <a:t>.</a:t>
            </a:r>
          </a:p>
          <a:p>
            <a:r>
              <a:rPr lang="ru-RU" sz="3200" dirty="0" err="1" smtClean="0"/>
              <a:t>Негізгі</a:t>
            </a:r>
            <a:r>
              <a:rPr lang="ru-RU" sz="3200" dirty="0" smtClean="0"/>
              <a:t> </a:t>
            </a:r>
            <a:r>
              <a:rPr lang="ru-RU" sz="3200" dirty="0" err="1" smtClean="0"/>
              <a:t>талаптардың</a:t>
            </a:r>
            <a:r>
              <a:rPr lang="ru-RU" sz="3200" dirty="0" smtClean="0"/>
              <a:t> </a:t>
            </a:r>
            <a:r>
              <a:rPr lang="ru-RU" sz="3200" dirty="0" err="1" smtClean="0"/>
              <a:t>бірі</a:t>
            </a:r>
            <a:r>
              <a:rPr lang="ru-RU" sz="3200" dirty="0" smtClean="0"/>
              <a:t>: </a:t>
            </a:r>
            <a:r>
              <a:rPr lang="ru-RU" sz="3200" dirty="0" err="1" smtClean="0"/>
              <a:t>тірі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организммен</a:t>
            </a:r>
            <a:r>
              <a:rPr lang="ru-RU" sz="3200" dirty="0" smtClean="0"/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биологиялық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сәйкестілік</a:t>
            </a:r>
            <a:r>
              <a:rPr lang="ru-RU" sz="3200" dirty="0" smtClean="0"/>
              <a:t>, </a:t>
            </a:r>
            <a:r>
              <a:rPr lang="ru-RU" sz="3200" dirty="0" err="1" smtClean="0"/>
              <a:t>яғни</a:t>
            </a:r>
            <a:r>
              <a:rPr lang="ru-RU" sz="3200" dirty="0" smtClean="0"/>
              <a:t> </a:t>
            </a:r>
            <a:r>
              <a:rPr lang="ru-RU" sz="3200" dirty="0" err="1" smtClean="0"/>
              <a:t>бұл</a:t>
            </a:r>
            <a:r>
              <a:rPr lang="ru-RU" sz="3200" dirty="0" smtClean="0"/>
              <a:t> </a:t>
            </a:r>
            <a:r>
              <a:rPr lang="ru-RU" sz="3200" dirty="0" err="1" smtClean="0"/>
              <a:t>материалдар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организмге</a:t>
            </a:r>
            <a:r>
              <a:rPr lang="ru-RU" sz="3200" dirty="0" smtClean="0"/>
              <a:t> </a:t>
            </a:r>
            <a:r>
              <a:rPr lang="ru-RU" sz="3200" dirty="0" err="1" smtClean="0"/>
              <a:t>еңгізілген</a:t>
            </a:r>
            <a:r>
              <a:rPr lang="ru-RU" sz="3200" dirty="0" smtClean="0"/>
              <a:t> </a:t>
            </a:r>
            <a:r>
              <a:rPr lang="ru-RU" sz="3200" dirty="0" err="1" smtClean="0"/>
              <a:t>кезде</a:t>
            </a:r>
            <a:r>
              <a:rPr lang="ru-RU" sz="3200" dirty="0" smtClean="0"/>
              <a:t> </a:t>
            </a:r>
            <a:r>
              <a:rPr lang="ru-RU" sz="3200" dirty="0" err="1" smtClean="0"/>
              <a:t>негативті</a:t>
            </a:r>
            <a:r>
              <a:rPr lang="ru-RU" sz="3200" dirty="0" smtClean="0"/>
              <a:t> реакция </a:t>
            </a:r>
            <a:r>
              <a:rPr lang="ru-RU" sz="3200" dirty="0" err="1" smtClean="0"/>
              <a:t>тудырмау</a:t>
            </a:r>
            <a:r>
              <a:rPr lang="ru-RU" sz="3200" dirty="0" smtClean="0"/>
              <a:t> </a:t>
            </a:r>
            <a:r>
              <a:rPr lang="ru-RU" sz="3200" dirty="0" err="1" smtClean="0"/>
              <a:t>қажет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52013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596" y="285729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kk-KZ" sz="2000" dirty="0" smtClean="0">
                <a:solidFill>
                  <a:srgbClr val="FF0000"/>
                </a:solidFill>
              </a:rPr>
              <a:t>Металлдар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Алтын, </a:t>
            </a:r>
            <a:r>
              <a:rPr lang="ru-RU" sz="2000" dirty="0" err="1" smtClean="0"/>
              <a:t>күміс</a:t>
            </a:r>
            <a:r>
              <a:rPr lang="ru-RU" sz="2000" dirty="0" smtClean="0"/>
              <a:t>, платина </a:t>
            </a:r>
            <a:r>
              <a:rPr lang="ru-RU" sz="2000" dirty="0" err="1" smtClean="0"/>
              <a:t>сынды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металлдарды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медицинада</a:t>
            </a:r>
            <a:r>
              <a:rPr lang="ru-RU" sz="2000" dirty="0" smtClean="0"/>
              <a:t> </a:t>
            </a:r>
            <a:r>
              <a:rPr lang="ru-RU" sz="2000" dirty="0" err="1" smtClean="0"/>
              <a:t>көне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заманнан</a:t>
            </a:r>
            <a:r>
              <a:rPr lang="ru-RU" sz="2000" dirty="0" smtClean="0"/>
              <a:t> </a:t>
            </a:r>
            <a:r>
              <a:rPr lang="ru-RU" sz="2000" dirty="0" err="1" smtClean="0"/>
              <a:t>пайдаланылғаны</a:t>
            </a:r>
            <a:r>
              <a:rPr lang="ru-RU" sz="2000" dirty="0" smtClean="0"/>
              <a:t> </a:t>
            </a:r>
            <a:r>
              <a:rPr lang="ru-RU" sz="2000" dirty="0" err="1" smtClean="0"/>
              <a:t>ежелгі</a:t>
            </a:r>
            <a:r>
              <a:rPr lang="ru-RU" sz="2000" dirty="0" smtClean="0"/>
              <a:t> </a:t>
            </a:r>
            <a:r>
              <a:rPr lang="ru-RU" sz="2000" dirty="0" err="1" smtClean="0"/>
              <a:t>қытай</a:t>
            </a:r>
            <a:r>
              <a:rPr lang="ru-RU" sz="2000" dirty="0" smtClean="0"/>
              <a:t> </a:t>
            </a:r>
            <a:r>
              <a:rPr lang="ru-RU" sz="2000" dirty="0" err="1" smtClean="0"/>
              <a:t>кітаптары</a:t>
            </a:r>
            <a:r>
              <a:rPr lang="ru-RU" sz="2000" dirty="0" smtClean="0"/>
              <a:t> мен </a:t>
            </a:r>
            <a:r>
              <a:rPr lang="ru-RU" sz="2000" dirty="0" err="1" smtClean="0"/>
              <a:t>египеттік</a:t>
            </a:r>
            <a:r>
              <a:rPr lang="ru-RU" sz="2000" dirty="0" smtClean="0"/>
              <a:t> </a:t>
            </a:r>
            <a:r>
              <a:rPr lang="ru-RU" sz="2000" dirty="0" err="1" smtClean="0"/>
              <a:t>папирустарда</a:t>
            </a:r>
            <a:r>
              <a:rPr lang="ru-RU" sz="2000" dirty="0" smtClean="0"/>
              <a:t> </a:t>
            </a:r>
            <a:r>
              <a:rPr lang="ru-RU" sz="2000" dirty="0" err="1" smtClean="0"/>
              <a:t>жазылған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8" name="Picture 2" descr="C:\Documents and Settings\ADMIN\Рабочий стол\395e8b207e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0" y="1857364"/>
            <a:ext cx="5000660" cy="4220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35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Алтынды</a:t>
            </a:r>
            <a:r>
              <a:rPr lang="ru-RU" b="1" dirty="0" smtClean="0"/>
              <a:t> </a:t>
            </a:r>
            <a:r>
              <a:rPr lang="ru-RU" b="1" dirty="0" err="1" smtClean="0"/>
              <a:t>пайдалану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649" y="1371601"/>
            <a:ext cx="6711351" cy="8226438"/>
          </a:xfrm>
        </p:spPr>
        <p:txBody>
          <a:bodyPr>
            <a:normAutofit/>
          </a:bodyPr>
          <a:lstStyle/>
          <a:p>
            <a:r>
              <a:rPr lang="ru-RU" sz="2000" b="1" dirty="0"/>
              <a:t> </a:t>
            </a:r>
            <a:r>
              <a:rPr lang="ru-RU" sz="2000" b="1" dirty="0" smtClean="0"/>
              <a:t>Алтын </a:t>
            </a:r>
            <a:r>
              <a:rPr lang="ru-RU" sz="2000" dirty="0" err="1" smtClean="0"/>
              <a:t>ерітінділері</a:t>
            </a:r>
            <a:r>
              <a:rPr lang="ru-RU" sz="2000" dirty="0" smtClean="0"/>
              <a:t> </a:t>
            </a:r>
            <a:r>
              <a:rPr lang="ru-RU" sz="2000" dirty="0" err="1" smtClean="0"/>
              <a:t>көптеген</a:t>
            </a:r>
            <a:r>
              <a:rPr lang="ru-RU" sz="2000" dirty="0" smtClean="0"/>
              <a:t> ауру </a:t>
            </a:r>
            <a:r>
              <a:rPr lang="ru-RU" sz="2000" dirty="0" err="1" smtClean="0"/>
              <a:t>тудырғыш</a:t>
            </a:r>
            <a:r>
              <a:rPr lang="ru-RU" sz="2000" dirty="0" smtClean="0"/>
              <a:t> </a:t>
            </a:r>
            <a:r>
              <a:rPr lang="ru-RU" sz="2000" dirty="0" err="1" smtClean="0"/>
              <a:t>микробтардың</a:t>
            </a:r>
            <a:r>
              <a:rPr lang="ru-RU" sz="2000" dirty="0" smtClean="0"/>
              <a:t> </a:t>
            </a:r>
            <a:r>
              <a:rPr lang="ru-RU" sz="2000" dirty="0" err="1" smtClean="0"/>
              <a:t>тіршілігін</a:t>
            </a:r>
            <a:r>
              <a:rPr lang="ru-RU" sz="2000" dirty="0" smtClean="0"/>
              <a:t> </a:t>
            </a:r>
            <a:r>
              <a:rPr lang="ru-RU" sz="2000" dirty="0" err="1" smtClean="0"/>
              <a:t>тежейді</a:t>
            </a:r>
            <a:r>
              <a:rPr lang="ru-RU" sz="2000" dirty="0" smtClean="0"/>
              <a:t>. </a:t>
            </a:r>
            <a:endParaRPr lang="ru-RU" sz="2000" dirty="0"/>
          </a:p>
          <a:p>
            <a:r>
              <a:rPr lang="ru-RU" sz="2000" dirty="0" err="1" smtClean="0"/>
              <a:t>Дәрілік</a:t>
            </a:r>
            <a:r>
              <a:rPr lang="ru-RU" sz="2000" dirty="0" smtClean="0"/>
              <a:t> </a:t>
            </a:r>
            <a:r>
              <a:rPr lang="ru-RU" sz="2000" dirty="0" err="1" smtClean="0"/>
              <a:t>заттардың</a:t>
            </a:r>
            <a:r>
              <a:rPr lang="ru-RU" sz="2000" dirty="0" smtClean="0"/>
              <a:t> </a:t>
            </a:r>
            <a:r>
              <a:rPr lang="ru-RU" sz="2000" dirty="0" err="1" smtClean="0"/>
              <a:t>құрамына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кіреді</a:t>
            </a:r>
            <a:endParaRPr lang="ru-RU" sz="2000" dirty="0" smtClean="0"/>
          </a:p>
          <a:p>
            <a:r>
              <a:rPr lang="ru-RU" sz="2000" b="1" dirty="0" smtClean="0"/>
              <a:t>Алтын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препараттары</a:t>
            </a:r>
            <a:r>
              <a:rPr lang="ru-RU" sz="2000" dirty="0" smtClean="0"/>
              <a:t> </a:t>
            </a:r>
            <a:r>
              <a:rPr lang="ru-RU" sz="2000" dirty="0" err="1" smtClean="0"/>
              <a:t>созылмалы</a:t>
            </a:r>
            <a:r>
              <a:rPr lang="ru-RU" sz="2000" dirty="0" smtClean="0"/>
              <a:t> артрит, </a:t>
            </a:r>
            <a:r>
              <a:rPr lang="ru-RU" sz="2000" dirty="0" err="1" smtClean="0"/>
              <a:t>қызыл</a:t>
            </a:r>
            <a:r>
              <a:rPr lang="ru-RU" sz="2000" dirty="0" smtClean="0"/>
              <a:t> </a:t>
            </a:r>
            <a:r>
              <a:rPr lang="ru-RU" sz="2000" dirty="0" err="1" smtClean="0"/>
              <a:t>құмыраны</a:t>
            </a:r>
            <a:r>
              <a:rPr lang="ru-RU" sz="2000" dirty="0" smtClean="0"/>
              <a:t> </a:t>
            </a:r>
            <a:r>
              <a:rPr lang="ru-RU" sz="2000" dirty="0" err="1" smtClean="0"/>
              <a:t>емдеу</a:t>
            </a:r>
            <a:r>
              <a:rPr lang="ru-RU" sz="2000" dirty="0" smtClean="0"/>
              <a:t> </a:t>
            </a:r>
            <a:r>
              <a:rPr lang="ru-RU" sz="2000" dirty="0" err="1" smtClean="0"/>
              <a:t>кезінде</a:t>
            </a:r>
            <a:r>
              <a:rPr lang="ru-RU" sz="2000" dirty="0" smtClean="0"/>
              <a:t> </a:t>
            </a:r>
            <a:r>
              <a:rPr lang="ru-RU" sz="2000" dirty="0" err="1" smtClean="0"/>
              <a:t>инъекцияға</a:t>
            </a:r>
            <a:r>
              <a:rPr lang="ru-RU" sz="2000" dirty="0" smtClean="0"/>
              <a:t> </a:t>
            </a:r>
            <a:r>
              <a:rPr lang="ru-RU" sz="2000" dirty="0" err="1" smtClean="0"/>
              <a:t>арналған</a:t>
            </a:r>
            <a:r>
              <a:rPr lang="ru-RU" sz="2000" dirty="0" smtClean="0"/>
              <a:t> </a:t>
            </a:r>
            <a:r>
              <a:rPr lang="ru-RU" sz="2000" dirty="0" err="1" smtClean="0"/>
              <a:t>қоспа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суда </a:t>
            </a:r>
            <a:r>
              <a:rPr lang="ru-RU" sz="2000" dirty="0" err="1" smtClean="0"/>
              <a:t>еритін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препараттар</a:t>
            </a:r>
            <a:r>
              <a:rPr lang="ru-RU" sz="2000" dirty="0" smtClean="0"/>
              <a:t> </a:t>
            </a:r>
            <a:r>
              <a:rPr lang="ru-RU" sz="2000" dirty="0" err="1" smtClean="0"/>
              <a:t>түрінде</a:t>
            </a:r>
            <a:r>
              <a:rPr lang="ru-RU" sz="2000" dirty="0" smtClean="0"/>
              <a:t>, </a:t>
            </a:r>
            <a:r>
              <a:rPr lang="ru-RU" sz="2000" dirty="0" err="1" smtClean="0"/>
              <a:t>жиі</a:t>
            </a:r>
            <a:r>
              <a:rPr lang="ru-RU" sz="2000" dirty="0" smtClean="0"/>
              <a:t> </a:t>
            </a:r>
            <a:r>
              <a:rPr lang="ru-RU" sz="2000" dirty="0" err="1" smtClean="0"/>
              <a:t>гормоналды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немесе</a:t>
            </a:r>
            <a:r>
              <a:rPr lang="ru-RU" sz="2000" dirty="0" smtClean="0"/>
              <a:t> </a:t>
            </a:r>
            <a:r>
              <a:rPr lang="ru-RU" sz="2000" dirty="0" err="1" smtClean="0"/>
              <a:t>басқа</a:t>
            </a:r>
            <a:r>
              <a:rPr lang="ru-RU" sz="2000" dirty="0" smtClean="0"/>
              <a:t> да </a:t>
            </a:r>
            <a:r>
              <a:rPr lang="ru-RU" sz="2000" dirty="0" err="1" smtClean="0"/>
              <a:t>препараттармен</a:t>
            </a:r>
            <a:r>
              <a:rPr lang="ru-RU" sz="2000" dirty="0" smtClean="0"/>
              <a:t> </a:t>
            </a:r>
            <a:r>
              <a:rPr lang="ru-RU" sz="2000" dirty="0" err="1" smtClean="0"/>
              <a:t>бірге</a:t>
            </a:r>
            <a:r>
              <a:rPr lang="ru-RU" sz="2000" dirty="0" smtClean="0"/>
              <a:t> </a:t>
            </a:r>
            <a:r>
              <a:rPr lang="ru-RU" sz="2000" dirty="0" err="1" smtClean="0"/>
              <a:t>қолданылады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Радиактивті</a:t>
            </a:r>
            <a:r>
              <a:rPr lang="ru-RU" sz="2000" dirty="0" smtClean="0"/>
              <a:t> алтын </a:t>
            </a:r>
            <a:r>
              <a:rPr lang="ru-RU" sz="2000" dirty="0" err="1" smtClean="0"/>
              <a:t>хирургиялық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дәрі-дәрмектік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терапиямен</a:t>
            </a:r>
            <a:r>
              <a:rPr lang="ru-RU" sz="2000" dirty="0" smtClean="0"/>
              <a:t> </a:t>
            </a:r>
            <a:r>
              <a:rPr lang="ru-RU" sz="2000" dirty="0" err="1" smtClean="0"/>
              <a:t>бірге</a:t>
            </a:r>
            <a:r>
              <a:rPr lang="ru-RU" sz="2000" dirty="0" smtClean="0"/>
              <a:t> </a:t>
            </a:r>
            <a:r>
              <a:rPr lang="ru-RU" sz="2000" dirty="0" err="1" smtClean="0"/>
              <a:t>ісіктерді</a:t>
            </a:r>
            <a:r>
              <a:rPr lang="ru-RU" sz="2000" dirty="0" smtClean="0"/>
              <a:t> </a:t>
            </a:r>
            <a:r>
              <a:rPr lang="ru-RU" sz="2000" dirty="0" err="1" smtClean="0"/>
              <a:t>емдеуде</a:t>
            </a:r>
            <a:r>
              <a:rPr lang="ru-RU" sz="2000" dirty="0" smtClean="0"/>
              <a:t>, </a:t>
            </a:r>
            <a:r>
              <a:rPr lang="ru-RU" sz="2000" dirty="0" err="1" smtClean="0"/>
              <a:t>сондай-ақ</a:t>
            </a:r>
            <a:r>
              <a:rPr lang="ru-RU" sz="2000" dirty="0" smtClean="0"/>
              <a:t> </a:t>
            </a:r>
            <a:r>
              <a:rPr lang="ru-RU" sz="2000" dirty="0" err="1" smtClean="0"/>
              <a:t>диагностикалық</a:t>
            </a:r>
            <a:r>
              <a:rPr lang="ru-RU" sz="2000" dirty="0" smtClean="0"/>
              <a:t> </a:t>
            </a:r>
            <a:r>
              <a:rPr lang="ru-RU" sz="2000" dirty="0" err="1" smtClean="0"/>
              <a:t>мақсаттарға</a:t>
            </a:r>
            <a:r>
              <a:rPr lang="ru-RU" sz="2000" dirty="0" smtClean="0"/>
              <a:t> </a:t>
            </a:r>
            <a:r>
              <a:rPr lang="ru-RU" sz="2000" dirty="0" err="1" smtClean="0"/>
              <a:t>қолданылады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Алтын </a:t>
            </a:r>
            <a:r>
              <a:rPr lang="ru-RU" sz="2000" dirty="0" err="1" smtClean="0"/>
              <a:t>сергітеді</a:t>
            </a:r>
            <a:r>
              <a:rPr lang="ru-RU" sz="2000" dirty="0" smtClean="0"/>
              <a:t>, интеллект пен </a:t>
            </a:r>
            <a:r>
              <a:rPr lang="ru-RU" sz="2000" dirty="0" err="1" smtClean="0"/>
              <a:t>есте</a:t>
            </a:r>
            <a:r>
              <a:rPr lang="ru-RU" sz="2000" dirty="0" smtClean="0"/>
              <a:t> </a:t>
            </a:r>
            <a:r>
              <a:rPr lang="ru-RU" sz="2000" dirty="0" err="1" smtClean="0"/>
              <a:t>сақтауды</a:t>
            </a:r>
            <a:r>
              <a:rPr lang="ru-RU" sz="2000" dirty="0" smtClean="0"/>
              <a:t> </a:t>
            </a:r>
            <a:r>
              <a:rPr lang="ru-RU" sz="2000" dirty="0" err="1" smtClean="0"/>
              <a:t>жақсартады</a:t>
            </a:r>
            <a:r>
              <a:rPr lang="ru-RU" sz="2000" dirty="0" smtClean="0"/>
              <a:t>, </a:t>
            </a:r>
            <a:r>
              <a:rPr lang="ru-RU" sz="2000" dirty="0" err="1" smtClean="0"/>
              <a:t>жүрек</a:t>
            </a:r>
            <a:r>
              <a:rPr lang="ru-RU" sz="2000" dirty="0" smtClean="0"/>
              <a:t> </a:t>
            </a:r>
            <a:r>
              <a:rPr lang="ru-RU" sz="2000" dirty="0" err="1" smtClean="0"/>
              <a:t>бұлшық</a:t>
            </a:r>
            <a:r>
              <a:rPr lang="ru-RU" sz="2000" dirty="0" smtClean="0"/>
              <a:t> </a:t>
            </a:r>
            <a:r>
              <a:rPr lang="ru-RU" sz="2000" dirty="0" err="1" smtClean="0"/>
              <a:t>еттерін</a:t>
            </a:r>
            <a:r>
              <a:rPr lang="ru-RU" sz="2000" dirty="0" smtClean="0"/>
              <a:t> </a:t>
            </a:r>
            <a:r>
              <a:rPr lang="ru-RU" sz="2000" dirty="0" err="1" smtClean="0"/>
              <a:t>нығайтады</a:t>
            </a:r>
            <a:r>
              <a:rPr lang="ru-RU" sz="2000" dirty="0" smtClean="0"/>
              <a:t>, </a:t>
            </a:r>
            <a:r>
              <a:rPr lang="ru-RU" sz="2000" dirty="0" err="1" smtClean="0"/>
              <a:t>ағзаның</a:t>
            </a:r>
            <a:r>
              <a:rPr lang="ru-RU" sz="2000" dirty="0" smtClean="0"/>
              <a:t> </a:t>
            </a:r>
            <a:r>
              <a:rPr lang="ru-RU" sz="2000" dirty="0" err="1" smtClean="0"/>
              <a:t>төзімділігін</a:t>
            </a:r>
            <a:r>
              <a:rPr lang="ru-RU" sz="2000" dirty="0" smtClean="0"/>
              <a:t> </a:t>
            </a:r>
            <a:r>
              <a:rPr lang="ru-RU" sz="2000" dirty="0" err="1" smtClean="0"/>
              <a:t>арттырады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10242" name="Picture 2" descr="C:\Documents and Settings\ADMIN\Рабочий стол\1315509740_z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068" y="689557"/>
            <a:ext cx="3792498" cy="4058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786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Күміс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3298" y="714357"/>
            <a:ext cx="11473132" cy="829771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металл </a:t>
            </a:r>
            <a:r>
              <a:rPr lang="ru-RU" sz="2000" dirty="0" err="1" smtClean="0"/>
              <a:t>бактерияларды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өлтіреді</a:t>
            </a:r>
            <a:r>
              <a:rPr lang="ru-RU" sz="2000" dirty="0" smtClean="0"/>
              <a:t>, </a:t>
            </a:r>
            <a:r>
              <a:rPr lang="ru-RU" sz="2000" dirty="0" err="1" smtClean="0"/>
              <a:t>яғни</a:t>
            </a:r>
            <a:r>
              <a:rPr lang="ru-RU" sz="2000" dirty="0" smtClean="0"/>
              <a:t> </a:t>
            </a:r>
            <a:r>
              <a:rPr lang="ru-RU" sz="2000" dirty="0" err="1" smtClean="0"/>
              <a:t>асхана</a:t>
            </a:r>
            <a:r>
              <a:rPr lang="ru-RU" sz="2000" dirty="0" smtClean="0"/>
              <a:t> </a:t>
            </a:r>
            <a:r>
              <a:rPr lang="ru-RU" sz="2000" dirty="0" err="1" smtClean="0"/>
              <a:t>құралдары</a:t>
            </a:r>
            <a:r>
              <a:rPr lang="ru-RU" sz="2000" dirty="0" smtClean="0"/>
              <a:t> </a:t>
            </a:r>
            <a:r>
              <a:rPr lang="ru-RU" sz="2000" dirty="0" err="1" smtClean="0"/>
              <a:t>денсаулыққа</a:t>
            </a:r>
            <a:r>
              <a:rPr lang="ru-RU" sz="2000" dirty="0" smtClean="0"/>
              <a:t> </a:t>
            </a:r>
            <a:r>
              <a:rPr lang="ru-RU" sz="2000" dirty="0" err="1" smtClean="0"/>
              <a:t>өте</a:t>
            </a:r>
            <a:r>
              <a:rPr lang="ru-RU" sz="2000" dirty="0" smtClean="0"/>
              <a:t> </a:t>
            </a:r>
            <a:r>
              <a:rPr lang="ru-RU" sz="2000" dirty="0" err="1" smtClean="0"/>
              <a:t>пайдалы</a:t>
            </a:r>
            <a:r>
              <a:rPr lang="ru-RU" sz="2000" dirty="0" smtClean="0"/>
              <a:t>. </a:t>
            </a:r>
            <a:r>
              <a:rPr lang="ru-RU" sz="2000" dirty="0" err="1" smtClean="0"/>
              <a:t>Күміс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препараттары</a:t>
            </a:r>
            <a:r>
              <a:rPr lang="ru-RU" sz="2000" dirty="0" smtClean="0"/>
              <a:t> </a:t>
            </a:r>
            <a:r>
              <a:rPr lang="ru-RU" sz="2000" dirty="0" err="1" smtClean="0"/>
              <a:t>бактерияға</a:t>
            </a:r>
            <a:r>
              <a:rPr lang="ru-RU" sz="2000" dirty="0" smtClean="0"/>
              <a:t> </a:t>
            </a:r>
            <a:r>
              <a:rPr lang="ru-RU" sz="2000" dirty="0" err="1" smtClean="0"/>
              <a:t>қарсы</a:t>
            </a:r>
            <a:r>
              <a:rPr lang="ru-RU" sz="2000" dirty="0" smtClean="0"/>
              <a:t>, </a:t>
            </a:r>
            <a:r>
              <a:rPr lang="ru-RU" sz="2000" dirty="0" err="1" smtClean="0"/>
              <a:t>тұтқыр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күйдіретін</a:t>
            </a:r>
            <a:r>
              <a:rPr lang="ru-RU" sz="2000" dirty="0" smtClean="0"/>
              <a:t> </a:t>
            </a:r>
            <a:r>
              <a:rPr lang="ru-RU" sz="2000" dirty="0" err="1" smtClean="0"/>
              <a:t>қасиеттерге</a:t>
            </a:r>
            <a:r>
              <a:rPr lang="ru-RU" sz="2000" dirty="0" smtClean="0"/>
              <a:t> </a:t>
            </a:r>
            <a:r>
              <a:rPr lang="ru-RU" sz="2000" dirty="0" err="1" smtClean="0"/>
              <a:t>ие</a:t>
            </a:r>
            <a:r>
              <a:rPr lang="ru-RU" sz="2000" dirty="0" smtClean="0"/>
              <a:t>. </a:t>
            </a:r>
            <a:r>
              <a:rPr lang="ru-RU" sz="2000" dirty="0" err="1" smtClean="0"/>
              <a:t>Бұл</a:t>
            </a:r>
            <a:r>
              <a:rPr lang="ru-RU" sz="2000" dirty="0" smtClean="0"/>
              <a:t> </a:t>
            </a:r>
            <a:r>
              <a:rPr lang="ru-RU" sz="2000" dirty="0" err="1" smtClean="0"/>
              <a:t>күмістің</a:t>
            </a:r>
            <a:r>
              <a:rPr lang="ru-RU" sz="2000" dirty="0" smtClean="0"/>
              <a:t> </a:t>
            </a:r>
            <a:r>
              <a:rPr lang="ru-RU" sz="2000" dirty="0" err="1" smtClean="0"/>
              <a:t>микроорганизмдердің</a:t>
            </a:r>
            <a:r>
              <a:rPr lang="ru-RU" sz="2000" dirty="0" smtClean="0"/>
              <a:t> </a:t>
            </a:r>
            <a:r>
              <a:rPr lang="ru-RU" sz="2000" dirty="0" err="1" smtClean="0"/>
              <a:t>ферменттік</a:t>
            </a:r>
            <a:r>
              <a:rPr lang="ru-RU" sz="2000" dirty="0" smtClean="0"/>
              <a:t> </a:t>
            </a:r>
            <a:r>
              <a:rPr lang="ru-RU" sz="2000" dirty="0" err="1" smtClean="0"/>
              <a:t>жүйесін</a:t>
            </a:r>
            <a:r>
              <a:rPr lang="ru-RU" sz="2000" dirty="0" smtClean="0"/>
              <a:t> </a:t>
            </a:r>
            <a:r>
              <a:rPr lang="ru-RU" sz="2000" dirty="0" err="1" smtClean="0"/>
              <a:t>бұзу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ақуыздарды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тұндыру</a:t>
            </a:r>
            <a:r>
              <a:rPr lang="ru-RU" sz="2000" dirty="0" smtClean="0"/>
              <a:t> </a:t>
            </a:r>
            <a:r>
              <a:rPr lang="ru-RU" sz="2000" dirty="0" err="1" smtClean="0"/>
              <a:t>қабілетіне</a:t>
            </a:r>
            <a:r>
              <a:rPr lang="ru-RU" sz="2000" dirty="0" smtClean="0"/>
              <a:t> </a:t>
            </a:r>
            <a:r>
              <a:rPr lang="ru-RU" sz="2000" dirty="0" err="1" smtClean="0"/>
              <a:t>байланысты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C:\Documents and Settings\ADMIN\Рабочий стол\vidy-dragocennyh-metallo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9" y="1664899"/>
            <a:ext cx="4278101" cy="2329131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lozh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1818" y="1664899"/>
            <a:ext cx="3429024" cy="23291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63592" y="445060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/>
              <a:t>Күміс</a:t>
            </a:r>
            <a:r>
              <a:rPr lang="ru-RU" sz="2400" dirty="0" smtClean="0"/>
              <a:t> </a:t>
            </a:r>
            <a:r>
              <a:rPr lang="ru-RU" sz="2400" dirty="0" err="1" smtClean="0"/>
              <a:t>ежелгі</a:t>
            </a:r>
            <a:r>
              <a:rPr lang="ru-RU" sz="2400" dirty="0" smtClean="0"/>
              <a:t> </a:t>
            </a:r>
            <a:r>
              <a:rPr lang="ru-RU" sz="2400" dirty="0" err="1" smtClean="0"/>
              <a:t>уақыттан</a:t>
            </a:r>
            <a:r>
              <a:rPr lang="ru-RU" sz="2400" dirty="0" smtClean="0"/>
              <a:t> </a:t>
            </a:r>
            <a:r>
              <a:rPr lang="ru-RU" sz="2400" dirty="0" err="1" smtClean="0"/>
              <a:t>бері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ауруларды</a:t>
            </a:r>
            <a:r>
              <a:rPr lang="ru-RU" sz="2400" dirty="0" smtClean="0"/>
              <a:t> </a:t>
            </a:r>
            <a:r>
              <a:rPr lang="ru-RU" sz="2400" dirty="0" err="1" smtClean="0"/>
              <a:t>емдеу</a:t>
            </a:r>
            <a:r>
              <a:rPr lang="ru-RU" sz="2400" dirty="0" smtClean="0"/>
              <a:t>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 </a:t>
            </a:r>
            <a:r>
              <a:rPr lang="ru-RU" sz="2400" dirty="0" err="1" smtClean="0"/>
              <a:t>қолданылады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Қазіргі</a:t>
            </a:r>
            <a:r>
              <a:rPr lang="ru-RU" sz="2400" dirty="0" smtClean="0"/>
              <a:t> </a:t>
            </a:r>
            <a:r>
              <a:rPr lang="ru-RU" sz="2400" dirty="0" err="1" smtClean="0"/>
              <a:t>уақытта</a:t>
            </a:r>
            <a:r>
              <a:rPr lang="ru-RU" sz="2400" dirty="0" smtClean="0"/>
              <a:t> </a:t>
            </a:r>
            <a:r>
              <a:rPr lang="ru-RU" sz="2400" dirty="0" err="1" smtClean="0"/>
              <a:t>медициналық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тәжірибеде</a:t>
            </a:r>
            <a:r>
              <a:rPr lang="ru-RU" sz="2400" dirty="0" smtClean="0"/>
              <a:t> </a:t>
            </a:r>
            <a:r>
              <a:rPr lang="ru-RU" sz="2400" dirty="0" err="1" smtClean="0"/>
              <a:t>күміс</a:t>
            </a:r>
            <a:r>
              <a:rPr lang="ru-RU" sz="2400" dirty="0" smtClean="0"/>
              <a:t> нитраты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күмістің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коллоидты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препараттары</a:t>
            </a:r>
            <a:r>
              <a:rPr lang="ru-RU" sz="2400" dirty="0" smtClean="0"/>
              <a:t> – колларгол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протаргол </a:t>
            </a:r>
            <a:r>
              <a:rPr lang="ru-RU" sz="2400" dirty="0" err="1" smtClean="0"/>
              <a:t>қолданылады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Picture 2" descr="C:\Documents and Settings\ADMIN\Рабочий стол\Protarg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2700" y="4071918"/>
            <a:ext cx="3900515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148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056" y="0"/>
            <a:ext cx="7265371" cy="1143000"/>
          </a:xfrm>
        </p:spPr>
        <p:txBody>
          <a:bodyPr/>
          <a:lstStyle/>
          <a:p>
            <a:r>
              <a:rPr lang="ru-RU" dirty="0" err="1" smtClean="0"/>
              <a:t>Темір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596" y="1071547"/>
            <a:ext cx="3286148" cy="4000528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Темір</a:t>
            </a:r>
            <a:r>
              <a:rPr lang="ru-RU" sz="2000" dirty="0" smtClean="0"/>
              <a:t> </a:t>
            </a:r>
            <a:r>
              <a:rPr lang="ru-RU" sz="2000" dirty="0" err="1" smtClean="0"/>
              <a:t>сүйек</a:t>
            </a:r>
            <a:r>
              <a:rPr lang="ru-RU" sz="2000" dirty="0" smtClean="0"/>
              <a:t> </a:t>
            </a:r>
            <a:r>
              <a:rPr lang="ru-RU" sz="2000" dirty="0" err="1" smtClean="0"/>
              <a:t>тіндеріне</a:t>
            </a:r>
            <a:r>
              <a:rPr lang="ru-RU" sz="2000" dirty="0" smtClean="0"/>
              <a:t>, </a:t>
            </a:r>
            <a:r>
              <a:rPr lang="ru-RU" sz="2000" dirty="0" err="1" smtClean="0"/>
              <a:t>бауырға</a:t>
            </a:r>
            <a:r>
              <a:rPr lang="ru-RU" sz="2000" dirty="0" smtClean="0"/>
              <a:t>, </a:t>
            </a:r>
            <a:r>
              <a:rPr lang="ru-RU" sz="2000" dirty="0" err="1" smtClean="0"/>
              <a:t>көкбауырға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қанға</a:t>
            </a:r>
            <a:r>
              <a:rPr lang="ru-RU" sz="2000" dirty="0" smtClean="0"/>
              <a:t> </a:t>
            </a:r>
            <a:r>
              <a:rPr lang="ru-RU" sz="2000" dirty="0" err="1" smtClean="0"/>
              <a:t>оң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</a:t>
            </a:r>
            <a:r>
              <a:rPr lang="ru-RU" sz="2000" dirty="0" smtClean="0"/>
              <a:t> </a:t>
            </a:r>
            <a:r>
              <a:rPr lang="ru-RU" sz="2000" dirty="0" err="1" smtClean="0"/>
              <a:t>етеді</a:t>
            </a:r>
            <a:r>
              <a:rPr lang="ru-RU" sz="2000" dirty="0" smtClean="0"/>
              <a:t> (</a:t>
            </a:r>
            <a:r>
              <a:rPr lang="ru-RU" sz="2000" dirty="0" err="1" smtClean="0"/>
              <a:t>құрамына</a:t>
            </a:r>
            <a:r>
              <a:rPr lang="ru-RU" sz="2000" dirty="0" smtClean="0"/>
              <a:t> </a:t>
            </a:r>
            <a:r>
              <a:rPr lang="ru-RU" sz="2000" dirty="0" err="1" smtClean="0"/>
              <a:t>темір</a:t>
            </a:r>
            <a:r>
              <a:rPr lang="ru-RU" sz="2000" dirty="0" smtClean="0"/>
              <a:t> </a:t>
            </a:r>
            <a:r>
              <a:rPr lang="ru-RU" sz="2000" dirty="0" err="1" smtClean="0"/>
              <a:t>кіретін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препараттар</a:t>
            </a:r>
            <a:r>
              <a:rPr lang="ru-RU" sz="2000" dirty="0" smtClean="0"/>
              <a:t> </a:t>
            </a:r>
            <a:r>
              <a:rPr lang="ru-RU" sz="2000" dirty="0" err="1" smtClean="0"/>
              <a:t>анемияны</a:t>
            </a:r>
            <a:r>
              <a:rPr lang="ru-RU" sz="2000" dirty="0" smtClean="0"/>
              <a:t> </a:t>
            </a:r>
            <a:r>
              <a:rPr lang="ru-RU" sz="2000" dirty="0" err="1" smtClean="0"/>
              <a:t>емдегенде</a:t>
            </a:r>
            <a:r>
              <a:rPr lang="ru-RU" sz="2000" dirty="0" smtClean="0"/>
              <a:t> </a:t>
            </a:r>
            <a:r>
              <a:rPr lang="ru-RU" sz="2000" dirty="0" err="1" smtClean="0"/>
              <a:t>қолданылады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2050" name="Picture 2" descr="C:\Documents and Settings\ADMIN\Рабочий стол\att-4e21ef479c77c___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1" y="142853"/>
            <a:ext cx="4791075" cy="3076575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imag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1290" y="3714753"/>
            <a:ext cx="6143668" cy="2559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57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3849" y="571480"/>
            <a:ext cx="5777903" cy="5156459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/>
              <a:t> </a:t>
            </a:r>
            <a:r>
              <a:rPr lang="ru-RU" b="1" dirty="0" smtClean="0"/>
              <a:t>Мыс</a:t>
            </a:r>
            <a:r>
              <a:rPr lang="ru-RU" dirty="0" smtClean="0"/>
              <a:t> </a:t>
            </a:r>
            <a:r>
              <a:rPr lang="ru-RU" dirty="0" err="1" smtClean="0"/>
              <a:t>жүрек-тамыр</a:t>
            </a:r>
            <a:r>
              <a:rPr lang="ru-RU" dirty="0" smtClean="0"/>
              <a:t> </a:t>
            </a:r>
            <a:r>
              <a:rPr lang="ru-RU" dirty="0" err="1" smtClean="0"/>
              <a:t>жүйесіне</a:t>
            </a:r>
            <a:r>
              <a:rPr lang="ru-RU" dirty="0" smtClean="0"/>
              <a:t> </a:t>
            </a:r>
            <a:r>
              <a:rPr lang="ru-RU" dirty="0" err="1" smtClean="0"/>
              <a:t>жақсы</a:t>
            </a:r>
            <a:r>
              <a:rPr lang="ru-RU" dirty="0" smtClean="0"/>
              <a:t> </a:t>
            </a:r>
            <a:r>
              <a:rPr lang="ru-RU" dirty="0" err="1" smtClean="0"/>
              <a:t>әсер</a:t>
            </a:r>
            <a:r>
              <a:rPr lang="ru-RU" dirty="0" smtClean="0"/>
              <a:t> </a:t>
            </a:r>
            <a:r>
              <a:rPr lang="ru-RU" dirty="0" err="1" smtClean="0"/>
              <a:t>етеді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Мыстың</a:t>
            </a:r>
            <a:r>
              <a:rPr lang="ru-RU" dirty="0" smtClean="0"/>
              <a:t> </a:t>
            </a:r>
            <a:r>
              <a:rPr lang="ru-RU" dirty="0" err="1" smtClean="0"/>
              <a:t>көмегімен</a:t>
            </a:r>
            <a:r>
              <a:rPr lang="ru-RU" dirty="0" smtClean="0"/>
              <a:t> </a:t>
            </a:r>
            <a:r>
              <a:rPr lang="ru-RU" dirty="0" err="1" smtClean="0"/>
              <a:t>көз</a:t>
            </a:r>
            <a:r>
              <a:rPr lang="ru-RU" dirty="0" smtClean="0"/>
              <a:t> </a:t>
            </a:r>
            <a:r>
              <a:rPr lang="ru-RU" dirty="0" err="1" smtClean="0"/>
              <a:t>аурулары</a:t>
            </a:r>
            <a:r>
              <a:rPr lang="ru-RU" dirty="0" smtClean="0"/>
              <a:t> мен </a:t>
            </a:r>
            <a:r>
              <a:rPr lang="ru-RU" dirty="0" err="1" smtClean="0"/>
              <a:t>тері</a:t>
            </a:r>
            <a:r>
              <a:rPr lang="ru-RU" dirty="0" smtClean="0"/>
              <a:t> </a:t>
            </a:r>
            <a:r>
              <a:rPr lang="ru-RU" dirty="0" err="1" smtClean="0"/>
              <a:t>аурулары</a:t>
            </a:r>
            <a:r>
              <a:rPr lang="ru-RU" dirty="0" smtClean="0"/>
              <a:t> </a:t>
            </a:r>
            <a:r>
              <a:rPr lang="ru-RU" dirty="0" err="1" smtClean="0"/>
              <a:t>сауықтырды</a:t>
            </a:r>
            <a:r>
              <a:rPr lang="ru-RU" dirty="0" smtClean="0"/>
              <a:t>. </a:t>
            </a:r>
            <a:r>
              <a:rPr lang="ru-RU" dirty="0" err="1" smtClean="0"/>
              <a:t>Қазіргі</a:t>
            </a:r>
            <a:r>
              <a:rPr lang="ru-RU" dirty="0" smtClean="0"/>
              <a:t> </a:t>
            </a:r>
            <a:r>
              <a:rPr lang="ru-RU" dirty="0" err="1" smtClean="0"/>
              <a:t>уақытта</a:t>
            </a:r>
            <a:r>
              <a:rPr lang="ru-RU" dirty="0" smtClean="0"/>
              <a:t> </a:t>
            </a:r>
            <a:r>
              <a:rPr lang="ru-RU" dirty="0" err="1" smtClean="0"/>
              <a:t>медетерапия</a:t>
            </a:r>
            <a:r>
              <a:rPr lang="ru-RU" dirty="0" smtClean="0"/>
              <a:t> </a:t>
            </a:r>
            <a:r>
              <a:rPr lang="ru-RU" dirty="0" err="1" smtClean="0"/>
              <a:t>кеңінен</a:t>
            </a:r>
            <a:r>
              <a:rPr lang="ru-RU" dirty="0" smtClean="0"/>
              <a:t> </a:t>
            </a:r>
            <a:r>
              <a:rPr lang="ru-RU" dirty="0" err="1" smtClean="0"/>
              <a:t>қолданылады</a:t>
            </a:r>
            <a:r>
              <a:rPr lang="ru-RU" dirty="0" smtClean="0"/>
              <a:t>. Мыс </a:t>
            </a:r>
            <a:r>
              <a:rPr lang="ru-RU" dirty="0" err="1" smtClean="0"/>
              <a:t>биологиялық</a:t>
            </a:r>
            <a:r>
              <a:rPr lang="ru-RU" dirty="0" smtClean="0"/>
              <a:t> </a:t>
            </a:r>
            <a:r>
              <a:rPr lang="ru-RU" dirty="0" err="1" smtClean="0"/>
              <a:t>белсенді</a:t>
            </a:r>
            <a:r>
              <a:rPr lang="ru-RU" dirty="0" smtClean="0"/>
              <a:t> </a:t>
            </a:r>
            <a:r>
              <a:rPr lang="ru-RU" dirty="0" err="1" smtClean="0"/>
              <a:t>нүктелерге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ауруға</a:t>
            </a:r>
            <a:r>
              <a:rPr lang="ru-RU" dirty="0" smtClean="0"/>
              <a:t> </a:t>
            </a:r>
            <a:r>
              <a:rPr lang="ru-RU" dirty="0" err="1" smtClean="0"/>
              <a:t>жиі</a:t>
            </a:r>
            <a:r>
              <a:rPr lang="ru-RU" dirty="0" smtClean="0"/>
              <a:t> </a:t>
            </a:r>
            <a:r>
              <a:rPr lang="ru-RU" dirty="0" err="1" smtClean="0"/>
              <a:t>қолданылады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Тибет </a:t>
            </a:r>
            <a:r>
              <a:rPr lang="ru-RU" dirty="0" err="1" smtClean="0"/>
              <a:t>медицинасында</a:t>
            </a:r>
            <a:r>
              <a:rPr lang="ru-RU" dirty="0" smtClean="0"/>
              <a:t> </a:t>
            </a:r>
            <a:r>
              <a:rPr lang="ru-RU" dirty="0" err="1" smtClean="0"/>
              <a:t>емдеу</a:t>
            </a:r>
            <a:r>
              <a:rPr lang="ru-RU" dirty="0" smtClean="0"/>
              <a:t> </a:t>
            </a:r>
            <a:r>
              <a:rPr lang="ru-RU" dirty="0" err="1" smtClean="0"/>
              <a:t>әдістерінің</a:t>
            </a:r>
            <a:r>
              <a:rPr lang="ru-RU" dirty="0" smtClean="0"/>
              <a:t> </a:t>
            </a:r>
            <a:r>
              <a:rPr lang="ru-RU" dirty="0" err="1" smtClean="0"/>
              <a:t>бірі</a:t>
            </a:r>
            <a:r>
              <a:rPr lang="ru-RU" dirty="0" smtClean="0"/>
              <a:t> мыс </a:t>
            </a:r>
            <a:r>
              <a:rPr lang="ru-RU" dirty="0" err="1" smtClean="0"/>
              <a:t>банктерін</a:t>
            </a:r>
            <a:r>
              <a:rPr lang="ru-RU" dirty="0" smtClean="0"/>
              <a:t> </a:t>
            </a:r>
            <a:r>
              <a:rPr lang="ru-RU" dirty="0" err="1" smtClean="0"/>
              <a:t>пайдаланады</a:t>
            </a:r>
            <a:r>
              <a:rPr lang="ru-RU" dirty="0" smtClean="0"/>
              <a:t>. Мыс </a:t>
            </a:r>
            <a:r>
              <a:rPr lang="ru-RU" dirty="0" err="1" smtClean="0"/>
              <a:t>адам</a:t>
            </a:r>
            <a:r>
              <a:rPr lang="ru-RU" dirty="0" smtClean="0"/>
              <a:t> </a:t>
            </a:r>
            <a:r>
              <a:rPr lang="ru-RU" dirty="0" err="1" smtClean="0"/>
              <a:t>ағзасына</a:t>
            </a:r>
            <a:r>
              <a:rPr lang="ru-RU" dirty="0" smtClean="0"/>
              <a:t> </a:t>
            </a:r>
            <a:r>
              <a:rPr lang="ru-RU" dirty="0" err="1" smtClean="0"/>
              <a:t>еніп</a:t>
            </a:r>
            <a:r>
              <a:rPr lang="ru-RU" dirty="0" smtClean="0"/>
              <a:t>, оны </a:t>
            </a:r>
            <a:r>
              <a:rPr lang="ru-RU" dirty="0" err="1" smtClean="0"/>
              <a:t>жылытады</a:t>
            </a:r>
            <a:r>
              <a:rPr lang="ru-RU" dirty="0" smtClean="0"/>
              <a:t> </a:t>
            </a:r>
            <a:r>
              <a:rPr lang="ru-RU" dirty="0" err="1" smtClean="0"/>
              <a:t>қабынуға</a:t>
            </a:r>
            <a:r>
              <a:rPr lang="ru-RU" dirty="0" smtClean="0"/>
              <a:t> </a:t>
            </a:r>
            <a:r>
              <a:rPr lang="ru-RU" dirty="0" err="1" smtClean="0"/>
              <a:t>қарсы</a:t>
            </a:r>
            <a:r>
              <a:rPr lang="ru-RU" dirty="0" smtClean="0"/>
              <a:t>, </a:t>
            </a:r>
            <a:r>
              <a:rPr lang="ru-RU" dirty="0" err="1" smtClean="0"/>
              <a:t>қабынуға</a:t>
            </a:r>
            <a:r>
              <a:rPr lang="ru-RU" dirty="0" smtClean="0"/>
              <a:t> </a:t>
            </a:r>
            <a:r>
              <a:rPr lang="ru-RU" dirty="0" err="1" smtClean="0"/>
              <a:t>қарсы</a:t>
            </a:r>
            <a:r>
              <a:rPr lang="ru-RU" dirty="0" smtClean="0"/>
              <a:t>, </a:t>
            </a:r>
            <a:r>
              <a:rPr lang="ru-RU" dirty="0" err="1" smtClean="0"/>
              <a:t>тырысуға</a:t>
            </a:r>
            <a:r>
              <a:rPr lang="ru-RU" dirty="0" smtClean="0"/>
              <a:t> </a:t>
            </a:r>
            <a:r>
              <a:rPr lang="ru-RU" dirty="0" err="1" smtClean="0"/>
              <a:t>қарсы</a:t>
            </a:r>
            <a:r>
              <a:rPr lang="ru-RU" dirty="0" smtClean="0"/>
              <a:t>, </a:t>
            </a:r>
            <a:r>
              <a:rPr lang="ru-RU" dirty="0" err="1" smtClean="0"/>
              <a:t>ісікке</a:t>
            </a:r>
            <a:r>
              <a:rPr lang="ru-RU" dirty="0" smtClean="0"/>
              <a:t> </a:t>
            </a:r>
            <a:r>
              <a:rPr lang="ru-RU" dirty="0" err="1" smtClean="0"/>
              <a:t>қарсы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тұзға</a:t>
            </a:r>
            <a:r>
              <a:rPr lang="ru-RU" dirty="0" smtClean="0"/>
              <a:t> </a:t>
            </a:r>
            <a:r>
              <a:rPr lang="ru-RU" dirty="0" err="1" smtClean="0"/>
              <a:t>қарсы</a:t>
            </a:r>
            <a:r>
              <a:rPr lang="ru-RU" dirty="0" smtClean="0"/>
              <a:t> </a:t>
            </a:r>
            <a:r>
              <a:rPr lang="ru-RU" dirty="0" err="1" smtClean="0"/>
              <a:t>әсерлер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38282" y="5429264"/>
            <a:ext cx="5429288" cy="114300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ADMIN\Рабочий стол\bank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9" y="4214818"/>
            <a:ext cx="2564441" cy="2000264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сердечно-сосудистая-система-челове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4695" y="0"/>
            <a:ext cx="2992445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59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464" y="857233"/>
            <a:ext cx="971017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Титан </a:t>
            </a:r>
            <a:r>
              <a:rPr lang="ru-RU" sz="2000" dirty="0" err="1" smtClean="0"/>
              <a:t>медицинада</a:t>
            </a:r>
            <a:r>
              <a:rPr lang="ru-RU" sz="2000" dirty="0" smtClean="0"/>
              <a:t> </a:t>
            </a:r>
            <a:r>
              <a:rPr lang="ru-RU" sz="2000" dirty="0" err="1" smtClean="0"/>
              <a:t>көптеген</a:t>
            </a:r>
            <a:r>
              <a:rPr lang="ru-RU" sz="2000" dirty="0" smtClean="0"/>
              <a:t> </a:t>
            </a:r>
            <a:r>
              <a:rPr lang="ru-RU" sz="2000" dirty="0" err="1" smtClean="0"/>
              <a:t>жылдар</a:t>
            </a:r>
            <a:r>
              <a:rPr lang="ru-RU" sz="2000" dirty="0" smtClean="0"/>
              <a:t> </a:t>
            </a:r>
            <a:r>
              <a:rPr lang="ru-RU" sz="2000" dirty="0" err="1" smtClean="0"/>
              <a:t>бойы</a:t>
            </a:r>
            <a:r>
              <a:rPr lang="ru-RU" sz="2000" dirty="0" smtClean="0"/>
              <a:t> </a:t>
            </a:r>
            <a:r>
              <a:rPr lang="ru-RU" sz="2000" dirty="0" err="1" smtClean="0"/>
              <a:t>кеңінен</a:t>
            </a:r>
            <a:r>
              <a:rPr lang="ru-RU" sz="2000" dirty="0" smtClean="0"/>
              <a:t> </a:t>
            </a:r>
            <a:r>
              <a:rPr lang="ru-RU" sz="2000" dirty="0" err="1" smtClean="0"/>
              <a:t>қолданылады</a:t>
            </a:r>
            <a:r>
              <a:rPr lang="ru-RU" sz="2000" dirty="0" smtClean="0"/>
              <a:t>. Титан </a:t>
            </a:r>
            <a:r>
              <a:rPr lang="ru-RU" sz="2000" dirty="0" err="1" smtClean="0"/>
              <a:t>жүрек</a:t>
            </a:r>
            <a:r>
              <a:rPr lang="ru-RU" sz="2000" dirty="0" smtClean="0"/>
              <a:t> клапаны </a:t>
            </a:r>
            <a:r>
              <a:rPr lang="ru-RU" sz="2000" dirty="0" err="1" smtClean="0"/>
              <a:t>сияқты</a:t>
            </a:r>
            <a:r>
              <a:rPr lang="ru-RU" sz="2000" dirty="0" smtClean="0"/>
              <a:t> </a:t>
            </a:r>
            <a:r>
              <a:rPr lang="ru-RU" sz="2000" dirty="0" err="1" smtClean="0"/>
              <a:t>сыни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протездерді</a:t>
            </a:r>
            <a:r>
              <a:rPr lang="ru-RU" sz="2000" dirty="0" smtClean="0"/>
              <a:t> </a:t>
            </a:r>
            <a:r>
              <a:rPr lang="ru-RU" sz="2000" dirty="0" err="1" smtClean="0"/>
              <a:t>қоса</a:t>
            </a:r>
            <a:r>
              <a:rPr lang="ru-RU" sz="2000" dirty="0" smtClean="0"/>
              <a:t> </a:t>
            </a:r>
            <a:r>
              <a:rPr lang="ru-RU" sz="2000" dirty="0" err="1" smtClean="0"/>
              <a:t>алғанда</a:t>
            </a:r>
            <a:r>
              <a:rPr lang="ru-RU" sz="2000" dirty="0" smtClean="0"/>
              <a:t>, </a:t>
            </a:r>
            <a:r>
              <a:rPr lang="ru-RU" sz="2000" dirty="0" err="1" smtClean="0"/>
              <a:t>хирургиялық</a:t>
            </a:r>
            <a:r>
              <a:rPr lang="ru-RU" sz="2000" dirty="0" smtClean="0"/>
              <a:t> </a:t>
            </a:r>
            <a:r>
              <a:rPr lang="ru-RU" sz="2000" dirty="0" err="1" smtClean="0"/>
              <a:t>құрал</a:t>
            </a:r>
            <a:r>
              <a:rPr lang="ru-RU" sz="2000" dirty="0" smtClean="0"/>
              <a:t>, </a:t>
            </a:r>
            <a:r>
              <a:rPr lang="ru-RU" sz="2000" dirty="0" err="1" smtClean="0"/>
              <a:t>ішкі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сыртқы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протездер</a:t>
            </a:r>
            <a:r>
              <a:rPr lang="ru-RU" sz="2000" dirty="0" smtClean="0"/>
              <a:t> </a:t>
            </a:r>
            <a:r>
              <a:rPr lang="ru-RU" sz="2000" dirty="0" err="1" smtClean="0"/>
              <a:t>өндірісінде</a:t>
            </a:r>
            <a:r>
              <a:rPr lang="ru-RU" sz="2000" dirty="0" smtClean="0"/>
              <a:t> </a:t>
            </a:r>
            <a:r>
              <a:rPr lang="ru-RU" sz="2000" dirty="0" err="1" smtClean="0"/>
              <a:t>қолданылады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Титаннан</a:t>
            </a:r>
            <a:r>
              <a:rPr lang="ru-RU" sz="2000" dirty="0" smtClean="0"/>
              <a:t> </a:t>
            </a:r>
            <a:r>
              <a:rPr lang="ru-RU" sz="2000" dirty="0" err="1" smtClean="0"/>
              <a:t>балдақтар</a:t>
            </a:r>
            <a:r>
              <a:rPr lang="ru-RU" sz="2000" dirty="0" smtClean="0"/>
              <a:t> мен </a:t>
            </a:r>
            <a:r>
              <a:rPr lang="ru-RU" sz="2000" dirty="0" err="1" smtClean="0"/>
              <a:t>мүгедектер</a:t>
            </a:r>
            <a:r>
              <a:rPr lang="ru-RU" sz="2000" dirty="0" smtClean="0"/>
              <a:t> </a:t>
            </a:r>
            <a:r>
              <a:rPr lang="ru-RU" sz="2000" dirty="0" err="1" smtClean="0"/>
              <a:t>арбалары</a:t>
            </a:r>
            <a:r>
              <a:rPr lang="ru-RU" sz="2000" dirty="0" smtClean="0"/>
              <a:t> </a:t>
            </a:r>
            <a:r>
              <a:rPr lang="ru-RU" sz="2000" dirty="0" err="1" smtClean="0"/>
              <a:t>жасалады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66910" y="-142900"/>
            <a:ext cx="8229600" cy="1143000"/>
          </a:xfrm>
        </p:spPr>
        <p:txBody>
          <a:bodyPr/>
          <a:lstStyle/>
          <a:p>
            <a:r>
              <a:rPr lang="ru-RU" dirty="0" smtClean="0"/>
              <a:t>титан</a:t>
            </a:r>
            <a:endParaRPr lang="ru-RU" dirty="0"/>
          </a:p>
        </p:txBody>
      </p:sp>
      <p:pic>
        <p:nvPicPr>
          <p:cNvPr id="3074" name="Picture 2" descr="C:\Documents and Settings\ADMIN\Рабочий стол\PH08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464" y="2000233"/>
            <a:ext cx="5500726" cy="4018864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taz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961037"/>
            <a:ext cx="3968151" cy="34221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89321" y="3244334"/>
            <a:ext cx="33556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Жасанды</a:t>
            </a:r>
            <a:r>
              <a:rPr lang="ru-RU" dirty="0" smtClean="0"/>
              <a:t> титан </a:t>
            </a:r>
            <a:r>
              <a:rPr lang="ru-RU" dirty="0" err="1" smtClean="0"/>
              <a:t>буыны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9720" y="5072075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/>
              <a:t>Титановый фиксатор и рентгенограмма при использовании титановых фиксаторов.</a:t>
            </a:r>
          </a:p>
        </p:txBody>
      </p:sp>
      <p:pic>
        <p:nvPicPr>
          <p:cNvPr id="6146" name="Picture 2" descr="C:\Documents and Settings\ADMIN\Рабочий стол\image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4688" y="0"/>
            <a:ext cx="5567758" cy="4071942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image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597" y="785794"/>
            <a:ext cx="2809001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027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0DFE3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439</Words>
  <Application>Microsoft Office PowerPoint</Application>
  <PresentationFormat>Произвольный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Биомедицинадағы заманауи материалдар</vt:lpstr>
      <vt:lpstr>Презентация PowerPoint</vt:lpstr>
      <vt:lpstr>Презентация PowerPoint</vt:lpstr>
      <vt:lpstr>Алтынды пайдалану </vt:lpstr>
      <vt:lpstr>Күміс </vt:lpstr>
      <vt:lpstr>Темір</vt:lpstr>
      <vt:lpstr>   </vt:lpstr>
      <vt:lpstr>титан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Композитті материалдар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Биомедицинадағы заманауи материалдар</dc:title>
  <dc:creator>Сарсекеева Фариза</dc:creator>
  <cp:lastModifiedBy>Admin</cp:lastModifiedBy>
  <cp:revision>19</cp:revision>
  <dcterms:created xsi:type="dcterms:W3CDTF">2019-09-16T07:54:56Z</dcterms:created>
  <dcterms:modified xsi:type="dcterms:W3CDTF">2020-09-05T16:44:05Z</dcterms:modified>
</cp:coreProperties>
</file>